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9" r:id="rId3"/>
    <p:sldId id="260" r:id="rId4"/>
    <p:sldId id="258" r:id="rId5"/>
    <p:sldId id="257" r:id="rId6"/>
    <p:sldId id="263" r:id="rId7"/>
    <p:sldId id="261" r:id="rId8"/>
    <p:sldId id="262" r:id="rId9"/>
  </p:sldIdLst>
  <p:sldSz cx="42803763" cy="302752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584A"/>
    <a:srgbClr val="276360"/>
    <a:srgbClr val="3A9666"/>
    <a:srgbClr val="B72346"/>
    <a:srgbClr val="94244C"/>
    <a:srgbClr val="DD596F"/>
    <a:srgbClr val="D22C54"/>
    <a:srgbClr val="D9921D"/>
    <a:srgbClr val="E6C22A"/>
    <a:srgbClr val="A824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0" autoAdjust="0"/>
    <p:restoredTop sz="93619" autoAdjust="0"/>
  </p:normalViewPr>
  <p:slideViewPr>
    <p:cSldViewPr snapToGrid="0">
      <p:cViewPr>
        <p:scale>
          <a:sx n="33" d="100"/>
          <a:sy n="33" d="100"/>
        </p:scale>
        <p:origin x="180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495260-E32E-4F36-B65E-75D9EE0C5E77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35288" y="857250"/>
            <a:ext cx="32734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E369C-D38C-498D-A5E7-64879D357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780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3E369C-D38C-498D-A5E7-64879D35781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73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4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136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42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>
                    <a:tint val="82000"/>
                  </a:schemeClr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82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51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33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5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0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75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88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7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6FA0A2-A898-4F88-8329-BCAA1F5C1318}" type="datetimeFigureOut">
              <a:rPr lang="en-GB" smtClean="0"/>
              <a:t>20/02/2025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68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3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microsoft.com/office/2007/relationships/hdphoto" Target="../media/hdphoto3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2.png"/><Relationship Id="rId5" Type="http://schemas.microsoft.com/office/2007/relationships/hdphoto" Target="../media/hdphoto2.wdp"/><Relationship Id="rId15" Type="http://schemas.openxmlformats.org/officeDocument/2006/relationships/image" Target="../media/image7.png"/><Relationship Id="rId10" Type="http://schemas.openxmlformats.org/officeDocument/2006/relationships/image" Target="../media/image6.png"/><Relationship Id="rId4" Type="http://schemas.openxmlformats.org/officeDocument/2006/relationships/image" Target="../media/image20.png"/><Relationship Id="rId9" Type="http://schemas.openxmlformats.org/officeDocument/2006/relationships/image" Target="../media/image5.png"/><Relationship Id="rId1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131">
            <a:extLst>
              <a:ext uri="{FF2B5EF4-FFF2-40B4-BE49-F238E27FC236}">
                <a16:creationId xmlns:a16="http://schemas.microsoft.com/office/drawing/2014/main" id="{9E3DF90F-D0A1-075B-8F79-DC895B4E8BE2}"/>
              </a:ext>
            </a:extLst>
          </p:cNvPr>
          <p:cNvSpPr/>
          <p:nvPr/>
        </p:nvSpPr>
        <p:spPr>
          <a:xfrm>
            <a:off x="297362" y="319148"/>
            <a:ext cx="3067664" cy="3067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C2A6FF3E-7918-FAC1-9C81-EEBE27131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025D0E-C763-3056-07B4-F98D2EBDC7B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E3DC88-30CD-31E6-70B4-1EEEEFA46593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1">
                    <a:lumMod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CA20D-4616-A39B-9063-1AB44B53B89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F8E8C0-507A-B388-DEF6-53C4562118C1}"/>
              </a:ext>
            </a:extLst>
          </p:cNvPr>
          <p:cNvSpPr/>
          <p:nvPr/>
        </p:nvSpPr>
        <p:spPr>
          <a:xfrm>
            <a:off x="0" y="19084413"/>
            <a:ext cx="42803763" cy="11190798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CB04884-2779-D96A-85D1-AB14FED6756E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2CC3407-CA05-288D-BBF6-89050E827BB9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ACD2E3C-FFFD-8516-B28D-B1A54C879E9E}"/>
              </a:ext>
            </a:extLst>
          </p:cNvPr>
          <p:cNvSpPr txBox="1"/>
          <p:nvPr/>
        </p:nvSpPr>
        <p:spPr>
          <a:xfrm>
            <a:off x="13023109" y="3935029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FD29D54-9FE2-74B6-C7D6-7B7D046BBC81}"/>
              </a:ext>
            </a:extLst>
          </p:cNvPr>
          <p:cNvSpPr txBox="1"/>
          <p:nvPr/>
        </p:nvSpPr>
        <p:spPr>
          <a:xfrm>
            <a:off x="22581629" y="3935029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62F7C56-CE72-988B-406E-C8C8FE3625E7}"/>
              </a:ext>
            </a:extLst>
          </p:cNvPr>
          <p:cNvSpPr txBox="1"/>
          <p:nvPr/>
        </p:nvSpPr>
        <p:spPr>
          <a:xfrm>
            <a:off x="819660" y="19806654"/>
            <a:ext cx="45047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  <p:pic>
        <p:nvPicPr>
          <p:cNvPr id="114" name="Picture 113" descr="A black circle with white circles and white text&#10;&#10;AI-generated content may be incorrect.">
            <a:extLst>
              <a:ext uri="{FF2B5EF4-FFF2-40B4-BE49-F238E27FC236}">
                <a16:creationId xmlns:a16="http://schemas.microsoft.com/office/drawing/2014/main" id="{D42213BD-919E-C9F1-5A39-1D48D8EF4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182" y="5527547"/>
            <a:ext cx="3535714" cy="3538485"/>
          </a:xfrm>
          <a:prstGeom prst="rect">
            <a:avLst/>
          </a:prstGeom>
        </p:spPr>
      </p:pic>
      <p:sp>
        <p:nvSpPr>
          <p:cNvPr id="115" name="Oval 114">
            <a:extLst>
              <a:ext uri="{FF2B5EF4-FFF2-40B4-BE49-F238E27FC236}">
                <a16:creationId xmlns:a16="http://schemas.microsoft.com/office/drawing/2014/main" id="{DD2E104B-7473-00F6-9EA8-E4920B3B5F28}"/>
              </a:ext>
            </a:extLst>
          </p:cNvPr>
          <p:cNvSpPr/>
          <p:nvPr/>
        </p:nvSpPr>
        <p:spPr>
          <a:xfrm>
            <a:off x="1563905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B65E8A9-6BC1-662D-17B1-0D9572EE6F8F}"/>
              </a:ext>
            </a:extLst>
          </p:cNvPr>
          <p:cNvSpPr/>
          <p:nvPr/>
        </p:nvSpPr>
        <p:spPr>
          <a:xfrm>
            <a:off x="1716305" y="218038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21AA7071-C8FA-189F-5A3E-3D7CAAE2F223}"/>
              </a:ext>
            </a:extLst>
          </p:cNvPr>
          <p:cNvSpPr/>
          <p:nvPr/>
        </p:nvSpPr>
        <p:spPr>
          <a:xfrm>
            <a:off x="9684828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4439941-38CD-DBE1-F2D4-14B13F23AEDF}"/>
              </a:ext>
            </a:extLst>
          </p:cNvPr>
          <p:cNvSpPr/>
          <p:nvPr/>
        </p:nvSpPr>
        <p:spPr>
          <a:xfrm>
            <a:off x="17653362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6E7559EA-4679-E92D-AC49-4E0D0154E554}"/>
              </a:ext>
            </a:extLst>
          </p:cNvPr>
          <p:cNvSpPr/>
          <p:nvPr/>
        </p:nvSpPr>
        <p:spPr>
          <a:xfrm>
            <a:off x="33590430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2C0761BF-83E9-F721-2A56-028B7D43EE18}"/>
              </a:ext>
            </a:extLst>
          </p:cNvPr>
          <p:cNvSpPr/>
          <p:nvPr/>
        </p:nvSpPr>
        <p:spPr>
          <a:xfrm>
            <a:off x="25621907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0D06688-0FE7-3491-C03D-781C02FFE140}"/>
              </a:ext>
            </a:extLst>
          </p:cNvPr>
          <p:cNvSpPr txBox="1"/>
          <p:nvPr/>
        </p:nvSpPr>
        <p:spPr>
          <a:xfrm>
            <a:off x="13023109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1957 Frank Rosenblatt: The Perceptron Model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6B4E1EA-C06F-F35B-5C8F-7C8E3EF6E81E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pic>
        <p:nvPicPr>
          <p:cNvPr id="123" name="Picture 122" descr="A black and white logo&#10;&#10;AI-generated content may be incorrect.">
            <a:extLst>
              <a:ext uri="{FF2B5EF4-FFF2-40B4-BE49-F238E27FC236}">
                <a16:creationId xmlns:a16="http://schemas.microsoft.com/office/drawing/2014/main" id="{8518C57A-FCCE-5D42-FB32-D8240CB575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1850547"/>
            <a:ext cx="618893" cy="618893"/>
          </a:xfrm>
          <a:prstGeom prst="rect">
            <a:avLst/>
          </a:prstGeom>
        </p:spPr>
      </p:pic>
      <p:pic>
        <p:nvPicPr>
          <p:cNvPr id="124" name="Picture 123" descr="A black and white logo&#10;&#10;AI-generated content may be incorrect.">
            <a:extLst>
              <a:ext uri="{FF2B5EF4-FFF2-40B4-BE49-F238E27FC236}">
                <a16:creationId xmlns:a16="http://schemas.microsoft.com/office/drawing/2014/main" id="{B34B5BA1-2AFB-61AB-C5E5-700EE28639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1906658"/>
            <a:ext cx="618893" cy="618893"/>
          </a:xfrm>
          <a:prstGeom prst="rect">
            <a:avLst/>
          </a:prstGeom>
        </p:spPr>
      </p:pic>
      <p:pic>
        <p:nvPicPr>
          <p:cNvPr id="125" name="Picture 124" descr="A black and white logo&#10;&#10;AI-generated content may be incorrect.">
            <a:extLst>
              <a:ext uri="{FF2B5EF4-FFF2-40B4-BE49-F238E27FC236}">
                <a16:creationId xmlns:a16="http://schemas.microsoft.com/office/drawing/2014/main" id="{07EB0417-0C55-26BF-B519-61D171FC6B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5506987"/>
            <a:ext cx="618893" cy="618893"/>
          </a:xfrm>
          <a:prstGeom prst="rect">
            <a:avLst/>
          </a:prstGeom>
        </p:spPr>
      </p:pic>
      <p:pic>
        <p:nvPicPr>
          <p:cNvPr id="126" name="Picture 125" descr="A black and white logo&#10;&#10;AI-generated content may be incorrect.">
            <a:extLst>
              <a:ext uri="{FF2B5EF4-FFF2-40B4-BE49-F238E27FC236}">
                <a16:creationId xmlns:a16="http://schemas.microsoft.com/office/drawing/2014/main" id="{86851803-83D9-48C2-2333-96BFFEFE36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5563098"/>
            <a:ext cx="618893" cy="618893"/>
          </a:xfrm>
          <a:prstGeom prst="rect">
            <a:avLst/>
          </a:prstGeom>
        </p:spPr>
      </p:pic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6EF7D3B-0C80-694B-BC53-8F84B52288A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F57FFC3-6680-1FBC-51E6-09BC23427EF3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5181E7E-5893-3B1E-6F8A-7FF2FBDB7BCB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30" name="Picture 12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A8D616C5-C97E-B36B-555B-E4FB97218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B3BF6104-7771-21CC-8D35-BFDEFA3316C2}"/>
              </a:ext>
            </a:extLst>
          </p:cNvPr>
          <p:cNvSpPr txBox="1"/>
          <p:nvPr/>
        </p:nvSpPr>
        <p:spPr>
          <a:xfrm>
            <a:off x="13023109" y="9628957"/>
            <a:ext cx="831083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At the heart of bringing simulated biological neurons to life was the perceptron: a computerized model based on the brain that has the ability to learn.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this model, the perceptron represents a single neuron. The inputs (x</a:t>
            </a:r>
            <a:r>
              <a:rPr lang="en-GB" sz="2000" baseline="-25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to the perceptron can be seen as other neurons, represented by continuous values that indicate their level of excitement—the higher the value, the more excited the neuron; the lower the value, the less excited it is.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inhibitory and excitatory connections to said inputs are represented by weights (</a:t>
            </a:r>
            <a:r>
              <a:rPr lang="en-GB" sz="2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</a:t>
            </a:r>
            <a:r>
              <a:rPr lang="en-GB" sz="2000" baseline="-25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which are also continuous values. A negative value represents an inhibitory connection whilst a positive value is an excitatory connection. These weight values are multiplied with their respective input providing a value that represents the contribution that input makes to the final activation state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 constant bias (b) term is added to represent the activation threshold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By summing up each input’s contribution with the bias, the final activation state of the perceptron can be found. This value is then passed through an activation function to introduce non-linearity, allowing the perceptron to learn more complex patterns.</a:t>
            </a:r>
          </a:p>
        </p:txBody>
      </p:sp>
      <p:pic>
        <p:nvPicPr>
          <p:cNvPr id="2050" name="Picture 2" descr="QR code - Wikipedia">
            <a:extLst>
              <a:ext uri="{FF2B5EF4-FFF2-40B4-BE49-F238E27FC236}">
                <a16:creationId xmlns:a16="http://schemas.microsoft.com/office/drawing/2014/main" id="{67EE395D-B089-26AE-9368-28C58ABEF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55" y="321542"/>
            <a:ext cx="3062878" cy="306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Oval 132">
            <a:extLst>
              <a:ext uri="{FF2B5EF4-FFF2-40B4-BE49-F238E27FC236}">
                <a16:creationId xmlns:a16="http://schemas.microsoft.com/office/drawing/2014/main" id="{08F610A0-AAF6-B62F-E6AB-1EC573658A33}"/>
              </a:ext>
            </a:extLst>
          </p:cNvPr>
          <p:cNvSpPr/>
          <p:nvPr/>
        </p:nvSpPr>
        <p:spPr>
          <a:xfrm flipV="1">
            <a:off x="284602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D518E9F0-99FB-2E42-62E3-90AB6213649B}"/>
              </a:ext>
            </a:extLst>
          </p:cNvPr>
          <p:cNvSpPr/>
          <p:nvPr/>
        </p:nvSpPr>
        <p:spPr>
          <a:xfrm flipV="1">
            <a:off x="548974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FCCEE1B-7877-5061-1439-AD981CBDC552}"/>
              </a:ext>
            </a:extLst>
          </p:cNvPr>
          <p:cNvSpPr/>
          <p:nvPr/>
        </p:nvSpPr>
        <p:spPr>
          <a:xfrm flipV="1">
            <a:off x="8110912" y="1273827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DD47C71-771D-3DC7-3157-DC90E6F59644}"/>
              </a:ext>
            </a:extLst>
          </p:cNvPr>
          <p:cNvSpPr txBox="1"/>
          <p:nvPr/>
        </p:nvSpPr>
        <p:spPr>
          <a:xfrm>
            <a:off x="22581629" y="5315302"/>
            <a:ext cx="83108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perceptron model is trained by tweaking the weights such that for a given input we get the expected output. The algorithm used to do so is called backpropagation.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a given input, the model may produce some incorrect output.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…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6AE64DF-9728-40A4-9C99-B5A52901FF89}"/>
              </a:ext>
            </a:extLst>
          </p:cNvPr>
          <p:cNvSpPr txBox="1"/>
          <p:nvPr/>
        </p:nvSpPr>
        <p:spPr>
          <a:xfrm>
            <a:off x="32364353" y="3935029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D884CCE3-54B3-63DD-FC10-A675477FD01C}"/>
              </a:ext>
            </a:extLst>
          </p:cNvPr>
          <p:cNvSpPr txBox="1"/>
          <p:nvPr/>
        </p:nvSpPr>
        <p:spPr>
          <a:xfrm>
            <a:off x="32480389" y="9913526"/>
            <a:ext cx="83108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brain is comprised of billions of neurons, a far larger amount than a single perceptron. The Multi-Layer Perceptron model extends this by introducing hidden layers comprising of multiple perceptrons.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These hidden layers allow the model to learn non-linear decision boundaries whereas a Single-Layer Perceptron model can only learn linear decision boundaries (problems where data can be separated by a straight line).</a:t>
            </a:r>
          </a:p>
        </p:txBody>
      </p:sp>
      <p:pic>
        <p:nvPicPr>
          <p:cNvPr id="142" name="Picture 141" descr="A black and white logo&#10;&#10;AI-generated content may be incorrect.">
            <a:extLst>
              <a:ext uri="{FF2B5EF4-FFF2-40B4-BE49-F238E27FC236}">
                <a16:creationId xmlns:a16="http://schemas.microsoft.com/office/drawing/2014/main" id="{60C548BA-449E-62C2-36FC-257E8FA47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6" y="5148112"/>
            <a:ext cx="693973" cy="693973"/>
          </a:xfrm>
          <a:prstGeom prst="rect">
            <a:avLst/>
          </a:prstGeom>
        </p:spPr>
      </p:pic>
      <p:pic>
        <p:nvPicPr>
          <p:cNvPr id="143" name="Picture 142" descr="A black and white logo&#10;&#10;AI-generated content may be incorrect.">
            <a:extLst>
              <a:ext uri="{FF2B5EF4-FFF2-40B4-BE49-F238E27FC236}">
                <a16:creationId xmlns:a16="http://schemas.microsoft.com/office/drawing/2014/main" id="{E6F5C88B-B676-3106-6BC5-6A76392411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262" y="5204223"/>
            <a:ext cx="637861" cy="637861"/>
          </a:xfrm>
          <a:prstGeom prst="rect">
            <a:avLst/>
          </a:prstGeom>
        </p:spPr>
      </p:pic>
      <p:pic>
        <p:nvPicPr>
          <p:cNvPr id="144" name="Picture 143" descr="A black and white logo&#10;&#10;AI-generated content may be incorrect.">
            <a:extLst>
              <a:ext uri="{FF2B5EF4-FFF2-40B4-BE49-F238E27FC236}">
                <a16:creationId xmlns:a16="http://schemas.microsoft.com/office/drawing/2014/main" id="{E410CD78-E0CE-4ACF-F37E-9A98F59CF0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7" y="8729473"/>
            <a:ext cx="693972" cy="693972"/>
          </a:xfrm>
          <a:prstGeom prst="rect">
            <a:avLst/>
          </a:prstGeom>
        </p:spPr>
      </p:pic>
      <p:pic>
        <p:nvPicPr>
          <p:cNvPr id="145" name="Picture 144" descr="A black and white logo&#10;&#10;AI-generated content may be incorrect.">
            <a:extLst>
              <a:ext uri="{FF2B5EF4-FFF2-40B4-BE49-F238E27FC236}">
                <a16:creationId xmlns:a16="http://schemas.microsoft.com/office/drawing/2014/main" id="{BA079623-72A3-ADAD-DA7B-830366017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151" y="8785584"/>
            <a:ext cx="693972" cy="693972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36990DA9-9CD1-D606-F722-CA50A4C81A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8227" y="462557"/>
            <a:ext cx="2745934" cy="2787539"/>
          </a:xfrm>
          <a:prstGeom prst="rect">
            <a:avLst/>
          </a:prstGeom>
        </p:spPr>
      </p:pic>
      <p:pic>
        <p:nvPicPr>
          <p:cNvPr id="157" name="Picture 156" descr="A black and white logo&#10;&#10;AI-generated content may be incorrect.">
            <a:extLst>
              <a:ext uri="{FF2B5EF4-FFF2-40B4-BE49-F238E27FC236}">
                <a16:creationId xmlns:a16="http://schemas.microsoft.com/office/drawing/2014/main" id="{6AB49644-9D28-B34D-E976-23A578CF8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1" y="5204223"/>
            <a:ext cx="693973" cy="693973"/>
          </a:xfrm>
          <a:prstGeom prst="rect">
            <a:avLst/>
          </a:prstGeom>
        </p:spPr>
      </p:pic>
      <p:pic>
        <p:nvPicPr>
          <p:cNvPr id="158" name="Picture 157" descr="A black and white logo&#10;&#10;AI-generated content may be incorrect.">
            <a:extLst>
              <a:ext uri="{FF2B5EF4-FFF2-40B4-BE49-F238E27FC236}">
                <a16:creationId xmlns:a16="http://schemas.microsoft.com/office/drawing/2014/main" id="{16A85EAC-8DA1-219E-B4BC-4A8858154C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117" y="5260334"/>
            <a:ext cx="637861" cy="637861"/>
          </a:xfrm>
          <a:prstGeom prst="rect">
            <a:avLst/>
          </a:prstGeom>
        </p:spPr>
      </p:pic>
      <p:pic>
        <p:nvPicPr>
          <p:cNvPr id="159" name="Picture 158" descr="A black and white logo&#10;&#10;AI-generated content may be incorrect.">
            <a:extLst>
              <a:ext uri="{FF2B5EF4-FFF2-40B4-BE49-F238E27FC236}">
                <a16:creationId xmlns:a16="http://schemas.microsoft.com/office/drawing/2014/main" id="{2065AD87-7A2E-FEE4-FCCE-E42490B98E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2" y="8785584"/>
            <a:ext cx="693972" cy="693972"/>
          </a:xfrm>
          <a:prstGeom prst="rect">
            <a:avLst/>
          </a:prstGeom>
        </p:spPr>
      </p:pic>
      <p:pic>
        <p:nvPicPr>
          <p:cNvPr id="160" name="Picture 159" descr="A black and white logo&#10;&#10;AI-generated content may be incorrect.">
            <a:extLst>
              <a:ext uri="{FF2B5EF4-FFF2-40B4-BE49-F238E27FC236}">
                <a16:creationId xmlns:a16="http://schemas.microsoft.com/office/drawing/2014/main" id="{D01977B1-3B78-E849-163E-33999D4DF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2006" y="8841695"/>
            <a:ext cx="693972" cy="693972"/>
          </a:xfrm>
          <a:prstGeom prst="rect">
            <a:avLst/>
          </a:prstGeom>
        </p:spPr>
      </p:pic>
      <p:pic>
        <p:nvPicPr>
          <p:cNvPr id="161" name="Picture 160" descr="A black and white logo&#10;&#10;AI-generated content may be incorrect.">
            <a:extLst>
              <a:ext uri="{FF2B5EF4-FFF2-40B4-BE49-F238E27FC236}">
                <a16:creationId xmlns:a16="http://schemas.microsoft.com/office/drawing/2014/main" id="{CC6577F2-B73F-73EF-5088-E33D6F405B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1" y="11945990"/>
            <a:ext cx="693973" cy="693973"/>
          </a:xfrm>
          <a:prstGeom prst="rect">
            <a:avLst/>
          </a:prstGeom>
        </p:spPr>
      </p:pic>
      <p:pic>
        <p:nvPicPr>
          <p:cNvPr id="162" name="Picture 161" descr="A black and white logo&#10;&#10;AI-generated content may be incorrect.">
            <a:extLst>
              <a:ext uri="{FF2B5EF4-FFF2-40B4-BE49-F238E27FC236}">
                <a16:creationId xmlns:a16="http://schemas.microsoft.com/office/drawing/2014/main" id="{40617601-80B5-E9C4-AF0A-B75E510A8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6557" y="12002101"/>
            <a:ext cx="637861" cy="637861"/>
          </a:xfrm>
          <a:prstGeom prst="rect">
            <a:avLst/>
          </a:prstGeom>
        </p:spPr>
      </p:pic>
      <p:pic>
        <p:nvPicPr>
          <p:cNvPr id="163" name="Picture 162" descr="A black and white logo&#10;&#10;AI-generated content may be incorrect.">
            <a:extLst>
              <a:ext uri="{FF2B5EF4-FFF2-40B4-BE49-F238E27FC236}">
                <a16:creationId xmlns:a16="http://schemas.microsoft.com/office/drawing/2014/main" id="{EDB6A455-525D-5B58-0703-89A599F1CA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2" y="15527351"/>
            <a:ext cx="693972" cy="693972"/>
          </a:xfrm>
          <a:prstGeom prst="rect">
            <a:avLst/>
          </a:prstGeom>
        </p:spPr>
      </p:pic>
      <p:pic>
        <p:nvPicPr>
          <p:cNvPr id="164" name="Picture 163" descr="A black and white logo&#10;&#10;AI-generated content may be incorrect.">
            <a:extLst>
              <a:ext uri="{FF2B5EF4-FFF2-40B4-BE49-F238E27FC236}">
                <a16:creationId xmlns:a16="http://schemas.microsoft.com/office/drawing/2014/main" id="{73114370-E817-6298-CF7B-389C4A170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446" y="15583462"/>
            <a:ext cx="693972" cy="69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8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412928-4829-ED15-2673-F8B1E5577F6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AD2340-93BE-B48C-C9FC-F273BE502B0C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85192-49E9-15D0-503B-B14476EA1C72}"/>
              </a:ext>
            </a:extLst>
          </p:cNvPr>
          <p:cNvSpPr/>
          <p:nvPr/>
        </p:nvSpPr>
        <p:spPr>
          <a:xfrm>
            <a:off x="0" y="22472238"/>
            <a:ext cx="42803763" cy="7802972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68A02496-6B29-F82E-6E3B-4F9A1B204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858CAF-0EA2-3F34-A156-0AD2385193E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BC0C41-D311-B559-2DB8-74D309D87750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435CA0-04D1-7B69-E043-03C85F712C24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0A82-393A-1FF6-3823-E951F2DBA70C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C284E60-5DF4-0073-8268-54E16D69E792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509746-DB37-C391-AB20-AE20F57CC0A1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DB6BE10-906D-83BB-2AB0-D37CB2775E7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0" name="Picture 1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D556C0C6-F232-2DE2-A8E9-D65C9CD6C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62ED9B87-552D-366D-54D2-E6AAC1AA62C3}"/>
              </a:ext>
            </a:extLst>
          </p:cNvPr>
          <p:cNvSpPr/>
          <p:nvPr/>
        </p:nvSpPr>
        <p:spPr>
          <a:xfrm>
            <a:off x="1710813" y="4129549"/>
            <a:ext cx="648929" cy="6489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6DE90F-4A6B-C8BE-8A96-E59B26024068}"/>
              </a:ext>
            </a:extLst>
          </p:cNvPr>
          <p:cNvSpPr txBox="1"/>
          <p:nvPr/>
        </p:nvSpPr>
        <p:spPr>
          <a:xfrm>
            <a:off x="1800219" y="4165494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  <p:pic>
        <p:nvPicPr>
          <p:cNvPr id="2746" name="Picture 2745">
            <a:extLst>
              <a:ext uri="{FF2B5EF4-FFF2-40B4-BE49-F238E27FC236}">
                <a16:creationId xmlns:a16="http://schemas.microsoft.com/office/drawing/2014/main" id="{60149F52-A45D-398E-CD77-F0E080439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43251">
            <a:off x="8200065" y="6372723"/>
            <a:ext cx="6591038" cy="8940149"/>
          </a:xfrm>
          <a:prstGeom prst="rect">
            <a:avLst/>
          </a:prstGeom>
        </p:spPr>
      </p:pic>
      <p:pic>
        <p:nvPicPr>
          <p:cNvPr id="2747" name="Picture 2746">
            <a:extLst>
              <a:ext uri="{FF2B5EF4-FFF2-40B4-BE49-F238E27FC236}">
                <a16:creationId xmlns:a16="http://schemas.microsoft.com/office/drawing/2014/main" id="{6B85A7F0-4073-0F25-9495-DAC98E16194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1145" t="12993" r="36975" b="14866"/>
          <a:stretch/>
        </p:blipFill>
        <p:spPr>
          <a:xfrm>
            <a:off x="6936850" y="9889443"/>
            <a:ext cx="2601045" cy="2601045"/>
          </a:xfrm>
          <a:custGeom>
            <a:avLst/>
            <a:gdLst>
              <a:gd name="connsiteX0" fmla="*/ 1441104 w 2882208"/>
              <a:gd name="connsiteY0" fmla="*/ 0 h 2882208"/>
              <a:gd name="connsiteX1" fmla="*/ 2882208 w 2882208"/>
              <a:gd name="connsiteY1" fmla="*/ 1441104 h 2882208"/>
              <a:gd name="connsiteX2" fmla="*/ 1441104 w 2882208"/>
              <a:gd name="connsiteY2" fmla="*/ 2882208 h 2882208"/>
              <a:gd name="connsiteX3" fmla="*/ 0 w 2882208"/>
              <a:gd name="connsiteY3" fmla="*/ 1441104 h 2882208"/>
              <a:gd name="connsiteX4" fmla="*/ 1441104 w 2882208"/>
              <a:gd name="connsiteY4" fmla="*/ 0 h 288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82208" h="2882208">
                <a:moveTo>
                  <a:pt x="1441104" y="0"/>
                </a:moveTo>
                <a:cubicBezTo>
                  <a:pt x="2237004" y="0"/>
                  <a:pt x="2882208" y="645204"/>
                  <a:pt x="2882208" y="1441104"/>
                </a:cubicBezTo>
                <a:cubicBezTo>
                  <a:pt x="2882208" y="2237004"/>
                  <a:pt x="2237004" y="2882208"/>
                  <a:pt x="1441104" y="2882208"/>
                </a:cubicBezTo>
                <a:cubicBezTo>
                  <a:pt x="645204" y="2882208"/>
                  <a:pt x="0" y="2237004"/>
                  <a:pt x="0" y="1441104"/>
                </a:cubicBezTo>
                <a:cubicBezTo>
                  <a:pt x="0" y="645204"/>
                  <a:pt x="645204" y="0"/>
                  <a:pt x="1441104" y="0"/>
                </a:cubicBezTo>
                <a:close/>
              </a:path>
            </a:pathLst>
          </a:custGeom>
        </p:spPr>
      </p:pic>
      <p:pic>
        <p:nvPicPr>
          <p:cNvPr id="2748" name="Picture 2747">
            <a:extLst>
              <a:ext uri="{FF2B5EF4-FFF2-40B4-BE49-F238E27FC236}">
                <a16:creationId xmlns:a16="http://schemas.microsoft.com/office/drawing/2014/main" id="{55E2F113-F20D-1DD3-9475-715C13C2A8C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1482" r="68413" b="16919"/>
          <a:stretch/>
        </p:blipFill>
        <p:spPr>
          <a:xfrm>
            <a:off x="6935772" y="6746082"/>
            <a:ext cx="2596609" cy="2601045"/>
          </a:xfrm>
          <a:custGeom>
            <a:avLst/>
            <a:gdLst>
              <a:gd name="connsiteX0" fmla="*/ 851680 w 1706276"/>
              <a:gd name="connsiteY0" fmla="*/ 0 h 1709192"/>
              <a:gd name="connsiteX1" fmla="*/ 1706276 w 1706276"/>
              <a:gd name="connsiteY1" fmla="*/ 854596 h 1709192"/>
              <a:gd name="connsiteX2" fmla="*/ 851680 w 1706276"/>
              <a:gd name="connsiteY2" fmla="*/ 1709192 h 1709192"/>
              <a:gd name="connsiteX3" fmla="*/ 1496 w 1706276"/>
              <a:gd name="connsiteY3" fmla="*/ 941973 h 1709192"/>
              <a:gd name="connsiteX4" fmla="*/ 0 w 1706276"/>
              <a:gd name="connsiteY4" fmla="*/ 912343 h 1709192"/>
              <a:gd name="connsiteX5" fmla="*/ 0 w 1706276"/>
              <a:gd name="connsiteY5" fmla="*/ 796849 h 1709192"/>
              <a:gd name="connsiteX6" fmla="*/ 1496 w 1706276"/>
              <a:gd name="connsiteY6" fmla="*/ 767219 h 1709192"/>
              <a:gd name="connsiteX7" fmla="*/ 851680 w 1706276"/>
              <a:gd name="connsiteY7" fmla="*/ 0 h 1709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06276" h="1709192">
                <a:moveTo>
                  <a:pt x="851680" y="0"/>
                </a:moveTo>
                <a:cubicBezTo>
                  <a:pt x="1323660" y="0"/>
                  <a:pt x="1706276" y="382616"/>
                  <a:pt x="1706276" y="854596"/>
                </a:cubicBezTo>
                <a:cubicBezTo>
                  <a:pt x="1706276" y="1326576"/>
                  <a:pt x="1323660" y="1709192"/>
                  <a:pt x="851680" y="1709192"/>
                </a:cubicBezTo>
                <a:cubicBezTo>
                  <a:pt x="409199" y="1709192"/>
                  <a:pt x="45260" y="1372908"/>
                  <a:pt x="1496" y="941973"/>
                </a:cubicBezTo>
                <a:lnTo>
                  <a:pt x="0" y="912343"/>
                </a:lnTo>
                <a:lnTo>
                  <a:pt x="0" y="796849"/>
                </a:lnTo>
                <a:lnTo>
                  <a:pt x="1496" y="767219"/>
                </a:lnTo>
                <a:cubicBezTo>
                  <a:pt x="45260" y="336284"/>
                  <a:pt x="409199" y="0"/>
                  <a:pt x="8516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92353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" name="Freeform: Shape 2867">
            <a:extLst>
              <a:ext uri="{FF2B5EF4-FFF2-40B4-BE49-F238E27FC236}">
                <a16:creationId xmlns:a16="http://schemas.microsoft.com/office/drawing/2014/main" id="{90D78CA7-F4E2-14CA-D72C-40710A4AB99B}"/>
              </a:ext>
            </a:extLst>
          </p:cNvPr>
          <p:cNvSpPr/>
          <p:nvPr/>
        </p:nvSpPr>
        <p:spPr>
          <a:xfrm rot="18927728">
            <a:off x="9954029" y="16218188"/>
            <a:ext cx="779605" cy="300930"/>
          </a:xfrm>
          <a:custGeom>
            <a:avLst/>
            <a:gdLst>
              <a:gd name="connsiteX0" fmla="*/ 2648228 w 2648228"/>
              <a:gd name="connsiteY0" fmla="*/ 0 h 6362700"/>
              <a:gd name="connsiteX1" fmla="*/ 38378 w 2648228"/>
              <a:gd name="connsiteY1" fmla="*/ 3905250 h 6362700"/>
              <a:gd name="connsiteX2" fmla="*/ 1333778 w 2648228"/>
              <a:gd name="connsiteY2" fmla="*/ 6362700 h 6362700"/>
              <a:gd name="connsiteX0" fmla="*/ 1464299 w 1977298"/>
              <a:gd name="connsiteY0" fmla="*/ 0 h 6362700"/>
              <a:gd name="connsiteX1" fmla="*/ 1959599 w 1977298"/>
              <a:gd name="connsiteY1" fmla="*/ 3752850 h 6362700"/>
              <a:gd name="connsiteX2" fmla="*/ 149849 w 1977298"/>
              <a:gd name="connsiteY2" fmla="*/ 6362700 h 6362700"/>
              <a:gd name="connsiteX0" fmla="*/ 1937650 w 2450649"/>
              <a:gd name="connsiteY0" fmla="*/ 0 h 6724650"/>
              <a:gd name="connsiteX1" fmla="*/ 2432950 w 2450649"/>
              <a:gd name="connsiteY1" fmla="*/ 3752850 h 6724650"/>
              <a:gd name="connsiteX2" fmla="*/ 127900 w 2450649"/>
              <a:gd name="connsiteY2" fmla="*/ 6724650 h 6724650"/>
              <a:gd name="connsiteX0" fmla="*/ 1809750 w 2322749"/>
              <a:gd name="connsiteY0" fmla="*/ 0 h 6724650"/>
              <a:gd name="connsiteX1" fmla="*/ 2305050 w 2322749"/>
              <a:gd name="connsiteY1" fmla="*/ 3752850 h 6724650"/>
              <a:gd name="connsiteX2" fmla="*/ 0 w 2322749"/>
              <a:gd name="connsiteY2" fmla="*/ 6724650 h 6724650"/>
              <a:gd name="connsiteX0" fmla="*/ 1809750 w 2423257"/>
              <a:gd name="connsiteY0" fmla="*/ 0 h 6724650"/>
              <a:gd name="connsiteX1" fmla="*/ 2305050 w 2423257"/>
              <a:gd name="connsiteY1" fmla="*/ 3752850 h 6724650"/>
              <a:gd name="connsiteX2" fmla="*/ 0 w 2423257"/>
              <a:gd name="connsiteY2" fmla="*/ 6724650 h 6724650"/>
              <a:gd name="connsiteX0" fmla="*/ 2457450 w 2765101"/>
              <a:gd name="connsiteY0" fmla="*/ 0 h 7067550"/>
              <a:gd name="connsiteX1" fmla="*/ 2305050 w 2765101"/>
              <a:gd name="connsiteY1" fmla="*/ 4095750 h 7067550"/>
              <a:gd name="connsiteX2" fmla="*/ 0 w 2765101"/>
              <a:gd name="connsiteY2" fmla="*/ 7067550 h 7067550"/>
              <a:gd name="connsiteX0" fmla="*/ 2457450 w 2896311"/>
              <a:gd name="connsiteY0" fmla="*/ 0 h 7067550"/>
              <a:gd name="connsiteX1" fmla="*/ 2667000 w 2896311"/>
              <a:gd name="connsiteY1" fmla="*/ 4152900 h 7067550"/>
              <a:gd name="connsiteX2" fmla="*/ 0 w 2896311"/>
              <a:gd name="connsiteY2" fmla="*/ 7067550 h 7067550"/>
              <a:gd name="connsiteX0" fmla="*/ 2457450 w 2954630"/>
              <a:gd name="connsiteY0" fmla="*/ 0 h 7067550"/>
              <a:gd name="connsiteX1" fmla="*/ 2667000 w 2954630"/>
              <a:gd name="connsiteY1" fmla="*/ 4152900 h 7067550"/>
              <a:gd name="connsiteX2" fmla="*/ 0 w 2954630"/>
              <a:gd name="connsiteY2" fmla="*/ 7067550 h 7067550"/>
              <a:gd name="connsiteX0" fmla="*/ 2457450 w 2954630"/>
              <a:gd name="connsiteY0" fmla="*/ 0 h 7067550"/>
              <a:gd name="connsiteX1" fmla="*/ 2667000 w 2954630"/>
              <a:gd name="connsiteY1" fmla="*/ 4152900 h 7067550"/>
              <a:gd name="connsiteX2" fmla="*/ 0 w 2954630"/>
              <a:gd name="connsiteY2" fmla="*/ 7067550 h 7067550"/>
              <a:gd name="connsiteX0" fmla="*/ 2457450 w 2969792"/>
              <a:gd name="connsiteY0" fmla="*/ 0 h 7067550"/>
              <a:gd name="connsiteX1" fmla="*/ 2667000 w 2969792"/>
              <a:gd name="connsiteY1" fmla="*/ 4152900 h 7067550"/>
              <a:gd name="connsiteX2" fmla="*/ 0 w 2969792"/>
              <a:gd name="connsiteY2" fmla="*/ 7067550 h 7067550"/>
              <a:gd name="connsiteX0" fmla="*/ 2457450 w 3114408"/>
              <a:gd name="connsiteY0" fmla="*/ 0 h 7067550"/>
              <a:gd name="connsiteX1" fmla="*/ 2895600 w 3114408"/>
              <a:gd name="connsiteY1" fmla="*/ 3790950 h 7067550"/>
              <a:gd name="connsiteX2" fmla="*/ 0 w 3114408"/>
              <a:gd name="connsiteY2" fmla="*/ 7067550 h 7067550"/>
              <a:gd name="connsiteX0" fmla="*/ 2527364 w 3184322"/>
              <a:gd name="connsiteY0" fmla="*/ 0 h 7067550"/>
              <a:gd name="connsiteX1" fmla="*/ 2965514 w 3184322"/>
              <a:gd name="connsiteY1" fmla="*/ 3790950 h 7067550"/>
              <a:gd name="connsiteX2" fmla="*/ 69914 w 3184322"/>
              <a:gd name="connsiteY2" fmla="*/ 7067550 h 7067550"/>
              <a:gd name="connsiteX0" fmla="*/ 1706978 w 2302216"/>
              <a:gd name="connsiteY0" fmla="*/ 0 h 6667500"/>
              <a:gd name="connsiteX1" fmla="*/ 2145128 w 2302216"/>
              <a:gd name="connsiteY1" fmla="*/ 3790950 h 6667500"/>
              <a:gd name="connsiteX2" fmla="*/ 87728 w 2302216"/>
              <a:gd name="connsiteY2" fmla="*/ 6667500 h 6667500"/>
              <a:gd name="connsiteX0" fmla="*/ 1679393 w 2274631"/>
              <a:gd name="connsiteY0" fmla="*/ 0 h 6667500"/>
              <a:gd name="connsiteX1" fmla="*/ 2117543 w 2274631"/>
              <a:gd name="connsiteY1" fmla="*/ 3790950 h 6667500"/>
              <a:gd name="connsiteX2" fmla="*/ 60143 w 2274631"/>
              <a:gd name="connsiteY2" fmla="*/ 6667500 h 6667500"/>
              <a:gd name="connsiteX0" fmla="*/ 1674469 w 2445486"/>
              <a:gd name="connsiteY0" fmla="*/ 0 h 6667500"/>
              <a:gd name="connsiteX1" fmla="*/ 2341219 w 2445486"/>
              <a:gd name="connsiteY1" fmla="*/ 2743200 h 6667500"/>
              <a:gd name="connsiteX2" fmla="*/ 55219 w 2445486"/>
              <a:gd name="connsiteY2" fmla="*/ 6667500 h 6667500"/>
              <a:gd name="connsiteX0" fmla="*/ 1674836 w 2454007"/>
              <a:gd name="connsiteY0" fmla="*/ 0 h 6667500"/>
              <a:gd name="connsiteX1" fmla="*/ 2341586 w 2454007"/>
              <a:gd name="connsiteY1" fmla="*/ 2743200 h 6667500"/>
              <a:gd name="connsiteX2" fmla="*/ 55586 w 2454007"/>
              <a:gd name="connsiteY2" fmla="*/ 6667500 h 6667500"/>
              <a:gd name="connsiteX0" fmla="*/ 1672991 w 2532864"/>
              <a:gd name="connsiteY0" fmla="*/ 0 h 6667500"/>
              <a:gd name="connsiteX1" fmla="*/ 2434991 w 2532864"/>
              <a:gd name="connsiteY1" fmla="*/ 2990850 h 6667500"/>
              <a:gd name="connsiteX2" fmla="*/ 53741 w 2532864"/>
              <a:gd name="connsiteY2" fmla="*/ 6667500 h 6667500"/>
              <a:gd name="connsiteX0" fmla="*/ 1672991 w 2537735"/>
              <a:gd name="connsiteY0" fmla="*/ 0 h 6667500"/>
              <a:gd name="connsiteX1" fmla="*/ 2434991 w 2537735"/>
              <a:gd name="connsiteY1" fmla="*/ 2990850 h 6667500"/>
              <a:gd name="connsiteX2" fmla="*/ 53741 w 2537735"/>
              <a:gd name="connsiteY2" fmla="*/ 6667500 h 6667500"/>
              <a:gd name="connsiteX0" fmla="*/ 1674780 w 2579651"/>
              <a:gd name="connsiteY0" fmla="*/ 0 h 6667500"/>
              <a:gd name="connsiteX1" fmla="*/ 2436780 w 2579651"/>
              <a:gd name="connsiteY1" fmla="*/ 2990850 h 6667500"/>
              <a:gd name="connsiteX2" fmla="*/ 55530 w 2579651"/>
              <a:gd name="connsiteY2" fmla="*/ 6667500 h 6667500"/>
              <a:gd name="connsiteX0" fmla="*/ 1673299 w 2642829"/>
              <a:gd name="connsiteY0" fmla="*/ 0 h 6667500"/>
              <a:gd name="connsiteX1" fmla="*/ 2511499 w 2642829"/>
              <a:gd name="connsiteY1" fmla="*/ 2838450 h 6667500"/>
              <a:gd name="connsiteX2" fmla="*/ 54049 w 2642829"/>
              <a:gd name="connsiteY2" fmla="*/ 6667500 h 6667500"/>
              <a:gd name="connsiteX0" fmla="*/ 1670314 w 2571153"/>
              <a:gd name="connsiteY0" fmla="*/ 0 h 6667500"/>
              <a:gd name="connsiteX1" fmla="*/ 2508514 w 2571153"/>
              <a:gd name="connsiteY1" fmla="*/ 2838450 h 6667500"/>
              <a:gd name="connsiteX2" fmla="*/ 51064 w 2571153"/>
              <a:gd name="connsiteY2" fmla="*/ 6667500 h 6667500"/>
              <a:gd name="connsiteX0" fmla="*/ 1671637 w 2505035"/>
              <a:gd name="connsiteY0" fmla="*/ 0 h 6667500"/>
              <a:gd name="connsiteX1" fmla="*/ 2433637 w 2505035"/>
              <a:gd name="connsiteY1" fmla="*/ 2667000 h 6667500"/>
              <a:gd name="connsiteX2" fmla="*/ 52387 w 2505035"/>
              <a:gd name="connsiteY2" fmla="*/ 6667500 h 6667500"/>
              <a:gd name="connsiteX0" fmla="*/ 1443369 w 2490348"/>
              <a:gd name="connsiteY0" fmla="*/ 0 h 6362700"/>
              <a:gd name="connsiteX1" fmla="*/ 2433969 w 2490348"/>
              <a:gd name="connsiteY1" fmla="*/ 2362200 h 6362700"/>
              <a:gd name="connsiteX2" fmla="*/ 52719 w 2490348"/>
              <a:gd name="connsiteY2" fmla="*/ 6362700 h 6362700"/>
              <a:gd name="connsiteX0" fmla="*/ 1443369 w 2504550"/>
              <a:gd name="connsiteY0" fmla="*/ 0 h 6362700"/>
              <a:gd name="connsiteX1" fmla="*/ 2433969 w 2504550"/>
              <a:gd name="connsiteY1" fmla="*/ 2362200 h 6362700"/>
              <a:gd name="connsiteX2" fmla="*/ 52719 w 2504550"/>
              <a:gd name="connsiteY2" fmla="*/ 6362700 h 6362700"/>
              <a:gd name="connsiteX0" fmla="*/ 1443715 w 2487941"/>
              <a:gd name="connsiteY0" fmla="*/ 0 h 6362700"/>
              <a:gd name="connsiteX1" fmla="*/ 2415265 w 2487941"/>
              <a:gd name="connsiteY1" fmla="*/ 2724150 h 6362700"/>
              <a:gd name="connsiteX2" fmla="*/ 53065 w 2487941"/>
              <a:gd name="connsiteY2" fmla="*/ 6362700 h 6362700"/>
              <a:gd name="connsiteX0" fmla="*/ 1441445 w 2436545"/>
              <a:gd name="connsiteY0" fmla="*/ 0 h 6362700"/>
              <a:gd name="connsiteX1" fmla="*/ 2412995 w 2436545"/>
              <a:gd name="connsiteY1" fmla="*/ 2724150 h 6362700"/>
              <a:gd name="connsiteX2" fmla="*/ 50795 w 2436545"/>
              <a:gd name="connsiteY2" fmla="*/ 6362700 h 6362700"/>
              <a:gd name="connsiteX0" fmla="*/ 1444750 w 2511732"/>
              <a:gd name="connsiteY0" fmla="*/ 0 h 6362700"/>
              <a:gd name="connsiteX1" fmla="*/ 2416300 w 2511732"/>
              <a:gd name="connsiteY1" fmla="*/ 2724150 h 6362700"/>
              <a:gd name="connsiteX2" fmla="*/ 54100 w 2511732"/>
              <a:gd name="connsiteY2" fmla="*/ 6362700 h 6362700"/>
              <a:gd name="connsiteX0" fmla="*/ 1450993 w 2645487"/>
              <a:gd name="connsiteY0" fmla="*/ 0 h 6362700"/>
              <a:gd name="connsiteX1" fmla="*/ 2422543 w 2645487"/>
              <a:gd name="connsiteY1" fmla="*/ 2724150 h 6362700"/>
              <a:gd name="connsiteX2" fmla="*/ 60343 w 2645487"/>
              <a:gd name="connsiteY2" fmla="*/ 6362700 h 6362700"/>
              <a:gd name="connsiteX0" fmla="*/ 1450549 w 2660915"/>
              <a:gd name="connsiteY0" fmla="*/ 0 h 6362700"/>
              <a:gd name="connsiteX1" fmla="*/ 2441149 w 2660915"/>
              <a:gd name="connsiteY1" fmla="*/ 2705100 h 6362700"/>
              <a:gd name="connsiteX2" fmla="*/ 59899 w 2660915"/>
              <a:gd name="connsiteY2" fmla="*/ 6362700 h 6362700"/>
              <a:gd name="connsiteX0" fmla="*/ 1668725 w 2744829"/>
              <a:gd name="connsiteY0" fmla="*/ 0 h 5829300"/>
              <a:gd name="connsiteX1" fmla="*/ 2659325 w 2744829"/>
              <a:gd name="connsiteY1" fmla="*/ 2705100 h 5829300"/>
              <a:gd name="connsiteX2" fmla="*/ 49475 w 2744829"/>
              <a:gd name="connsiteY2" fmla="*/ 5829300 h 5829300"/>
              <a:gd name="connsiteX0" fmla="*/ 1649931 w 2724779"/>
              <a:gd name="connsiteY0" fmla="*/ 0 h 6057900"/>
              <a:gd name="connsiteX1" fmla="*/ 2640531 w 2724779"/>
              <a:gd name="connsiteY1" fmla="*/ 2705100 h 6057900"/>
              <a:gd name="connsiteX2" fmla="*/ 49731 w 2724779"/>
              <a:gd name="connsiteY2" fmla="*/ 6057900 h 6057900"/>
              <a:gd name="connsiteX0" fmla="*/ 1648447 w 2808628"/>
              <a:gd name="connsiteY0" fmla="*/ 0 h 6057900"/>
              <a:gd name="connsiteX1" fmla="*/ 2734297 w 2808628"/>
              <a:gd name="connsiteY1" fmla="*/ 2457450 h 6057900"/>
              <a:gd name="connsiteX2" fmla="*/ 48247 w 2808628"/>
              <a:gd name="connsiteY2" fmla="*/ 6057900 h 6057900"/>
              <a:gd name="connsiteX0" fmla="*/ 1646818 w 2766803"/>
              <a:gd name="connsiteY0" fmla="*/ 0 h 6057900"/>
              <a:gd name="connsiteX1" fmla="*/ 2732668 w 2766803"/>
              <a:gd name="connsiteY1" fmla="*/ 2457450 h 6057900"/>
              <a:gd name="connsiteX2" fmla="*/ 46618 w 2766803"/>
              <a:gd name="connsiteY2" fmla="*/ 6057900 h 6057900"/>
              <a:gd name="connsiteX0" fmla="*/ 1648167 w 2801305"/>
              <a:gd name="connsiteY0" fmla="*/ 0 h 6057900"/>
              <a:gd name="connsiteX1" fmla="*/ 2734017 w 2801305"/>
              <a:gd name="connsiteY1" fmla="*/ 2457450 h 6057900"/>
              <a:gd name="connsiteX2" fmla="*/ 47967 w 2801305"/>
              <a:gd name="connsiteY2" fmla="*/ 6057900 h 6057900"/>
              <a:gd name="connsiteX0" fmla="*/ 1647619 w 2787025"/>
              <a:gd name="connsiteY0" fmla="*/ 0 h 6057900"/>
              <a:gd name="connsiteX1" fmla="*/ 2733469 w 2787025"/>
              <a:gd name="connsiteY1" fmla="*/ 2457450 h 6057900"/>
              <a:gd name="connsiteX2" fmla="*/ 47419 w 2787025"/>
              <a:gd name="connsiteY2" fmla="*/ 6057900 h 6057900"/>
              <a:gd name="connsiteX0" fmla="*/ 1516847 w 2668821"/>
              <a:gd name="connsiteY0" fmla="*/ 0 h 6305550"/>
              <a:gd name="connsiteX1" fmla="*/ 2602697 w 2668821"/>
              <a:gd name="connsiteY1" fmla="*/ 2457450 h 6305550"/>
              <a:gd name="connsiteX2" fmla="*/ 49997 w 2668821"/>
              <a:gd name="connsiteY2" fmla="*/ 6305550 h 6305550"/>
              <a:gd name="connsiteX0" fmla="*/ 1466850 w 2618824"/>
              <a:gd name="connsiteY0" fmla="*/ 0 h 6305550"/>
              <a:gd name="connsiteX1" fmla="*/ 2552700 w 2618824"/>
              <a:gd name="connsiteY1" fmla="*/ 2457450 h 6305550"/>
              <a:gd name="connsiteX2" fmla="*/ 0 w 2618824"/>
              <a:gd name="connsiteY2" fmla="*/ 6305550 h 6305550"/>
              <a:gd name="connsiteX0" fmla="*/ 1600200 w 2641574"/>
              <a:gd name="connsiteY0" fmla="*/ 0 h 6362700"/>
              <a:gd name="connsiteX1" fmla="*/ 2552700 w 2641574"/>
              <a:gd name="connsiteY1" fmla="*/ 2514600 h 6362700"/>
              <a:gd name="connsiteX2" fmla="*/ 0 w 2641574"/>
              <a:gd name="connsiteY2" fmla="*/ 6362700 h 6362700"/>
              <a:gd name="connsiteX0" fmla="*/ 1600200 w 2691937"/>
              <a:gd name="connsiteY0" fmla="*/ 0 h 6362700"/>
              <a:gd name="connsiteX1" fmla="*/ 2609850 w 2691937"/>
              <a:gd name="connsiteY1" fmla="*/ 2514600 h 6362700"/>
              <a:gd name="connsiteX2" fmla="*/ 0 w 2691937"/>
              <a:gd name="connsiteY2" fmla="*/ 6362700 h 6362700"/>
              <a:gd name="connsiteX0" fmla="*/ 1600200 w 2691937"/>
              <a:gd name="connsiteY0" fmla="*/ 0 h 6362700"/>
              <a:gd name="connsiteX1" fmla="*/ 2609850 w 2691937"/>
              <a:gd name="connsiteY1" fmla="*/ 2514600 h 6362700"/>
              <a:gd name="connsiteX2" fmla="*/ 0 w 2691937"/>
              <a:gd name="connsiteY2" fmla="*/ 6362700 h 6362700"/>
              <a:gd name="connsiteX0" fmla="*/ 1600200 w 2708919"/>
              <a:gd name="connsiteY0" fmla="*/ 0 h 6362700"/>
              <a:gd name="connsiteX1" fmla="*/ 2628900 w 2708919"/>
              <a:gd name="connsiteY1" fmla="*/ 2495550 h 6362700"/>
              <a:gd name="connsiteX2" fmla="*/ 0 w 2708919"/>
              <a:gd name="connsiteY2" fmla="*/ 6362700 h 6362700"/>
              <a:gd name="connsiteX0" fmla="*/ 1695450 w 2726749"/>
              <a:gd name="connsiteY0" fmla="*/ 0 h 6419850"/>
              <a:gd name="connsiteX1" fmla="*/ 2628900 w 2726749"/>
              <a:gd name="connsiteY1" fmla="*/ 2552700 h 6419850"/>
              <a:gd name="connsiteX2" fmla="*/ 0 w 2726749"/>
              <a:gd name="connsiteY2" fmla="*/ 6419850 h 6419850"/>
              <a:gd name="connsiteX0" fmla="*/ 1695450 w 2774379"/>
              <a:gd name="connsiteY0" fmla="*/ 0 h 6419850"/>
              <a:gd name="connsiteX1" fmla="*/ 2628900 w 2774379"/>
              <a:gd name="connsiteY1" fmla="*/ 2552700 h 6419850"/>
              <a:gd name="connsiteX2" fmla="*/ 0 w 2774379"/>
              <a:gd name="connsiteY2" fmla="*/ 6419850 h 6419850"/>
              <a:gd name="connsiteX0" fmla="*/ 1695450 w 2801526"/>
              <a:gd name="connsiteY0" fmla="*/ 0 h 6419850"/>
              <a:gd name="connsiteX1" fmla="*/ 2628900 w 2801526"/>
              <a:gd name="connsiteY1" fmla="*/ 2552700 h 6419850"/>
              <a:gd name="connsiteX2" fmla="*/ 0 w 2801526"/>
              <a:gd name="connsiteY2" fmla="*/ 6419850 h 6419850"/>
              <a:gd name="connsiteX0" fmla="*/ 1409700 w 2693846"/>
              <a:gd name="connsiteY0" fmla="*/ 0 h 6629400"/>
              <a:gd name="connsiteX1" fmla="*/ 2628900 w 2693846"/>
              <a:gd name="connsiteY1" fmla="*/ 2762250 h 6629400"/>
              <a:gd name="connsiteX2" fmla="*/ 0 w 2693846"/>
              <a:gd name="connsiteY2" fmla="*/ 6629400 h 6629400"/>
              <a:gd name="connsiteX0" fmla="*/ 1409700 w 2690801"/>
              <a:gd name="connsiteY0" fmla="*/ 0 h 6629400"/>
              <a:gd name="connsiteX1" fmla="*/ 2628900 w 2690801"/>
              <a:gd name="connsiteY1" fmla="*/ 2762250 h 6629400"/>
              <a:gd name="connsiteX2" fmla="*/ 0 w 2690801"/>
              <a:gd name="connsiteY2" fmla="*/ 6629400 h 6629400"/>
              <a:gd name="connsiteX0" fmla="*/ 1409700 w 2695458"/>
              <a:gd name="connsiteY0" fmla="*/ 0 h 6629400"/>
              <a:gd name="connsiteX1" fmla="*/ 2628900 w 2695458"/>
              <a:gd name="connsiteY1" fmla="*/ 2762250 h 6629400"/>
              <a:gd name="connsiteX2" fmla="*/ 0 w 2695458"/>
              <a:gd name="connsiteY2" fmla="*/ 6629400 h 6629400"/>
              <a:gd name="connsiteX0" fmla="*/ 1409700 w 2800438"/>
              <a:gd name="connsiteY0" fmla="*/ 0 h 6629400"/>
              <a:gd name="connsiteX1" fmla="*/ 2743200 w 2800438"/>
              <a:gd name="connsiteY1" fmla="*/ 2762250 h 6629400"/>
              <a:gd name="connsiteX2" fmla="*/ 0 w 2800438"/>
              <a:gd name="connsiteY2" fmla="*/ 6629400 h 6629400"/>
              <a:gd name="connsiteX0" fmla="*/ 1104900 w 2478770"/>
              <a:gd name="connsiteY0" fmla="*/ 0 h 6419850"/>
              <a:gd name="connsiteX1" fmla="*/ 2438400 w 2478770"/>
              <a:gd name="connsiteY1" fmla="*/ 2762250 h 6419850"/>
              <a:gd name="connsiteX2" fmla="*/ 0 w 2478770"/>
              <a:gd name="connsiteY2" fmla="*/ 6419850 h 6419850"/>
              <a:gd name="connsiteX0" fmla="*/ 1104900 w 2478770"/>
              <a:gd name="connsiteY0" fmla="*/ 0 h 6419850"/>
              <a:gd name="connsiteX1" fmla="*/ 2438400 w 2478770"/>
              <a:gd name="connsiteY1" fmla="*/ 2762250 h 6419850"/>
              <a:gd name="connsiteX2" fmla="*/ 0 w 2478770"/>
              <a:gd name="connsiteY2" fmla="*/ 6419850 h 6419850"/>
              <a:gd name="connsiteX0" fmla="*/ 1162050 w 2538989"/>
              <a:gd name="connsiteY0" fmla="*/ 0 h 6515100"/>
              <a:gd name="connsiteX1" fmla="*/ 2495550 w 2538989"/>
              <a:gd name="connsiteY1" fmla="*/ 2762250 h 6515100"/>
              <a:gd name="connsiteX2" fmla="*/ 0 w 2538989"/>
              <a:gd name="connsiteY2" fmla="*/ 6515100 h 6515100"/>
              <a:gd name="connsiteX0" fmla="*/ 1143000 w 2518911"/>
              <a:gd name="connsiteY0" fmla="*/ 0 h 6457950"/>
              <a:gd name="connsiteX1" fmla="*/ 2476500 w 2518911"/>
              <a:gd name="connsiteY1" fmla="*/ 2762250 h 6457950"/>
              <a:gd name="connsiteX2" fmla="*/ 0 w 2518911"/>
              <a:gd name="connsiteY2" fmla="*/ 6457950 h 6457950"/>
              <a:gd name="connsiteX0" fmla="*/ 1143000 w 2518911"/>
              <a:gd name="connsiteY0" fmla="*/ 0 h 6457950"/>
              <a:gd name="connsiteX1" fmla="*/ 2476500 w 2518911"/>
              <a:gd name="connsiteY1" fmla="*/ 2533650 h 6457950"/>
              <a:gd name="connsiteX2" fmla="*/ 0 w 2518911"/>
              <a:gd name="connsiteY2" fmla="*/ 6457950 h 6457950"/>
              <a:gd name="connsiteX0" fmla="*/ 1143000 w 2609094"/>
              <a:gd name="connsiteY0" fmla="*/ 0 h 6457950"/>
              <a:gd name="connsiteX1" fmla="*/ 2571750 w 2609094"/>
              <a:gd name="connsiteY1" fmla="*/ 2457450 h 6457950"/>
              <a:gd name="connsiteX2" fmla="*/ 0 w 2609094"/>
              <a:gd name="connsiteY2" fmla="*/ 6457950 h 6457950"/>
              <a:gd name="connsiteX0" fmla="*/ 1143000 w 2681982"/>
              <a:gd name="connsiteY0" fmla="*/ 0 h 6457950"/>
              <a:gd name="connsiteX1" fmla="*/ 2647950 w 2681982"/>
              <a:gd name="connsiteY1" fmla="*/ 2381250 h 6457950"/>
              <a:gd name="connsiteX2" fmla="*/ 0 w 2681982"/>
              <a:gd name="connsiteY2" fmla="*/ 6457950 h 6457950"/>
              <a:gd name="connsiteX0" fmla="*/ 1143000 w 2755378"/>
              <a:gd name="connsiteY0" fmla="*/ 0 h 6457950"/>
              <a:gd name="connsiteX1" fmla="*/ 2724150 w 2755378"/>
              <a:gd name="connsiteY1" fmla="*/ 2514600 h 6457950"/>
              <a:gd name="connsiteX2" fmla="*/ 0 w 2755378"/>
              <a:gd name="connsiteY2" fmla="*/ 6457950 h 6457950"/>
              <a:gd name="connsiteX0" fmla="*/ 1143000 w 2750501"/>
              <a:gd name="connsiteY0" fmla="*/ 0 h 6457950"/>
              <a:gd name="connsiteX1" fmla="*/ 2724150 w 2750501"/>
              <a:gd name="connsiteY1" fmla="*/ 2514600 h 6457950"/>
              <a:gd name="connsiteX2" fmla="*/ 0 w 2750501"/>
              <a:gd name="connsiteY2" fmla="*/ 6457950 h 6457950"/>
              <a:gd name="connsiteX0" fmla="*/ 1143000 w 2754204"/>
              <a:gd name="connsiteY0" fmla="*/ 0 h 6457950"/>
              <a:gd name="connsiteX1" fmla="*/ 2724150 w 2754204"/>
              <a:gd name="connsiteY1" fmla="*/ 2514600 h 6457950"/>
              <a:gd name="connsiteX2" fmla="*/ 0 w 2754204"/>
              <a:gd name="connsiteY2" fmla="*/ 6457950 h 6457950"/>
              <a:gd name="connsiteX0" fmla="*/ 1143000 w 2754912"/>
              <a:gd name="connsiteY0" fmla="*/ 0 h 6457950"/>
              <a:gd name="connsiteX1" fmla="*/ 2724150 w 2754912"/>
              <a:gd name="connsiteY1" fmla="*/ 2514600 h 6457950"/>
              <a:gd name="connsiteX2" fmla="*/ 0 w 2754912"/>
              <a:gd name="connsiteY2" fmla="*/ 6457950 h 6457950"/>
              <a:gd name="connsiteX0" fmla="*/ 1009650 w 2749572"/>
              <a:gd name="connsiteY0" fmla="*/ 0 h 6229350"/>
              <a:gd name="connsiteX1" fmla="*/ 2724150 w 2749572"/>
              <a:gd name="connsiteY1" fmla="*/ 2286000 h 6229350"/>
              <a:gd name="connsiteX2" fmla="*/ 0 w 2749572"/>
              <a:gd name="connsiteY2" fmla="*/ 6229350 h 6229350"/>
              <a:gd name="connsiteX0" fmla="*/ 1009650 w 2749572"/>
              <a:gd name="connsiteY0" fmla="*/ 24 h 6229374"/>
              <a:gd name="connsiteX1" fmla="*/ 2724150 w 2749572"/>
              <a:gd name="connsiteY1" fmla="*/ 2286024 h 6229374"/>
              <a:gd name="connsiteX2" fmla="*/ 0 w 2749572"/>
              <a:gd name="connsiteY2" fmla="*/ 6229374 h 6229374"/>
              <a:gd name="connsiteX0" fmla="*/ 1085850 w 2755343"/>
              <a:gd name="connsiteY0" fmla="*/ 22 h 6305572"/>
              <a:gd name="connsiteX1" fmla="*/ 2724150 w 2755343"/>
              <a:gd name="connsiteY1" fmla="*/ 2362222 h 6305572"/>
              <a:gd name="connsiteX2" fmla="*/ 0 w 2755343"/>
              <a:gd name="connsiteY2" fmla="*/ 6305572 h 6305572"/>
              <a:gd name="connsiteX0" fmla="*/ 990600 w 2748271"/>
              <a:gd name="connsiteY0" fmla="*/ 22 h 6305572"/>
              <a:gd name="connsiteX1" fmla="*/ 2724150 w 2748271"/>
              <a:gd name="connsiteY1" fmla="*/ 2362222 h 6305572"/>
              <a:gd name="connsiteX2" fmla="*/ 0 w 2748271"/>
              <a:gd name="connsiteY2" fmla="*/ 6305572 h 6305572"/>
              <a:gd name="connsiteX0" fmla="*/ 0 w 1757671"/>
              <a:gd name="connsiteY0" fmla="*/ 22 h 2362222"/>
              <a:gd name="connsiteX1" fmla="*/ 1733550 w 1757671"/>
              <a:gd name="connsiteY1" fmla="*/ 2362222 h 2362222"/>
              <a:gd name="connsiteX0" fmla="*/ 0 w 1411162"/>
              <a:gd name="connsiteY0" fmla="*/ 17 h 2895617"/>
              <a:gd name="connsiteX1" fmla="*/ 1371600 w 1411162"/>
              <a:gd name="connsiteY1" fmla="*/ 2895617 h 2895617"/>
              <a:gd name="connsiteX0" fmla="*/ 0 w 1340597"/>
              <a:gd name="connsiteY0" fmla="*/ 15 h 3048015"/>
              <a:gd name="connsiteX1" fmla="*/ 1295400 w 1340597"/>
              <a:gd name="connsiteY1" fmla="*/ 3048015 h 3048015"/>
              <a:gd name="connsiteX0" fmla="*/ 0 w 1327216"/>
              <a:gd name="connsiteY0" fmla="*/ 0 h 3048000"/>
              <a:gd name="connsiteX1" fmla="*/ 1295400 w 1327216"/>
              <a:gd name="connsiteY1" fmla="*/ 3048000 h 3048000"/>
              <a:gd name="connsiteX0" fmla="*/ 0 w 1254886"/>
              <a:gd name="connsiteY0" fmla="*/ 0 h 2914650"/>
              <a:gd name="connsiteX1" fmla="*/ 1219200 w 1254886"/>
              <a:gd name="connsiteY1" fmla="*/ 2914650 h 2914650"/>
              <a:gd name="connsiteX0" fmla="*/ 0 w 1309060"/>
              <a:gd name="connsiteY0" fmla="*/ 0 h 2800350"/>
              <a:gd name="connsiteX1" fmla="*/ 1276350 w 1309060"/>
              <a:gd name="connsiteY1" fmla="*/ 2800350 h 2800350"/>
              <a:gd name="connsiteX0" fmla="*/ 0 w 1290951"/>
              <a:gd name="connsiteY0" fmla="*/ 0 h 2686050"/>
              <a:gd name="connsiteX1" fmla="*/ 1257300 w 1290951"/>
              <a:gd name="connsiteY1" fmla="*/ 2686050 h 2686050"/>
              <a:gd name="connsiteX0" fmla="*/ 0 w 1259464"/>
              <a:gd name="connsiteY0" fmla="*/ 0 h 2686050"/>
              <a:gd name="connsiteX1" fmla="*/ 1257300 w 1259464"/>
              <a:gd name="connsiteY1" fmla="*/ 2686050 h 2686050"/>
              <a:gd name="connsiteX0" fmla="*/ 0 w 1164963"/>
              <a:gd name="connsiteY0" fmla="*/ 0 h 2819400"/>
              <a:gd name="connsiteX1" fmla="*/ 1162050 w 1164963"/>
              <a:gd name="connsiteY1" fmla="*/ 2819400 h 2819400"/>
              <a:gd name="connsiteX0" fmla="*/ 0 w 1163772"/>
              <a:gd name="connsiteY0" fmla="*/ 0 h 2819400"/>
              <a:gd name="connsiteX1" fmla="*/ 1162050 w 1163772"/>
              <a:gd name="connsiteY1" fmla="*/ 2819400 h 2819400"/>
              <a:gd name="connsiteX0" fmla="*/ 0 w 1258719"/>
              <a:gd name="connsiteY0" fmla="*/ 0 h 2819400"/>
              <a:gd name="connsiteX1" fmla="*/ 1257300 w 1258719"/>
              <a:gd name="connsiteY1" fmla="*/ 2819400 h 2819400"/>
              <a:gd name="connsiteX0" fmla="*/ 0 w 1258473"/>
              <a:gd name="connsiteY0" fmla="*/ 0 h 2819400"/>
              <a:gd name="connsiteX1" fmla="*/ 1257300 w 1258473"/>
              <a:gd name="connsiteY1" fmla="*/ 2819400 h 2819400"/>
              <a:gd name="connsiteX0" fmla="*/ 0 w 1289818"/>
              <a:gd name="connsiteY0" fmla="*/ 0 h 2819400"/>
              <a:gd name="connsiteX1" fmla="*/ 1257300 w 1289818"/>
              <a:gd name="connsiteY1" fmla="*/ 2819400 h 2819400"/>
              <a:gd name="connsiteX0" fmla="*/ 0 w 1297989"/>
              <a:gd name="connsiteY0" fmla="*/ 0 h 2819400"/>
              <a:gd name="connsiteX1" fmla="*/ 1257300 w 1297989"/>
              <a:gd name="connsiteY1" fmla="*/ 2819400 h 2819400"/>
              <a:gd name="connsiteX0" fmla="*/ 2209800 w 2376544"/>
              <a:gd name="connsiteY0" fmla="*/ 0 h 3257550"/>
              <a:gd name="connsiteX1" fmla="*/ 0 w 2376544"/>
              <a:gd name="connsiteY1" fmla="*/ 3257550 h 3257550"/>
              <a:gd name="connsiteX0" fmla="*/ 2209800 w 2209800"/>
              <a:gd name="connsiteY0" fmla="*/ 0 h 3257550"/>
              <a:gd name="connsiteX1" fmla="*/ 0 w 2209800"/>
              <a:gd name="connsiteY1" fmla="*/ 3257550 h 3257550"/>
              <a:gd name="connsiteX0" fmla="*/ 1352550 w 1352550"/>
              <a:gd name="connsiteY0" fmla="*/ 0 h 1943100"/>
              <a:gd name="connsiteX1" fmla="*/ 0 w 1352550"/>
              <a:gd name="connsiteY1" fmla="*/ 1943100 h 1943100"/>
              <a:gd name="connsiteX0" fmla="*/ 1352550 w 1352550"/>
              <a:gd name="connsiteY0" fmla="*/ 0 h 1943100"/>
              <a:gd name="connsiteX1" fmla="*/ 0 w 1352550"/>
              <a:gd name="connsiteY1" fmla="*/ 1943100 h 1943100"/>
              <a:gd name="connsiteX0" fmla="*/ 1257300 w 1257300"/>
              <a:gd name="connsiteY0" fmla="*/ 0 h 1504950"/>
              <a:gd name="connsiteX1" fmla="*/ 0 w 1257300"/>
              <a:gd name="connsiteY1" fmla="*/ 1504950 h 1504950"/>
              <a:gd name="connsiteX0" fmla="*/ 1257300 w 1257300"/>
              <a:gd name="connsiteY0" fmla="*/ 0 h 1504950"/>
              <a:gd name="connsiteX1" fmla="*/ 0 w 1257300"/>
              <a:gd name="connsiteY1" fmla="*/ 1504950 h 1504950"/>
              <a:gd name="connsiteX0" fmla="*/ 1143000 w 1143000"/>
              <a:gd name="connsiteY0" fmla="*/ 0 h 1562100"/>
              <a:gd name="connsiteX1" fmla="*/ 0 w 1143000"/>
              <a:gd name="connsiteY1" fmla="*/ 1562100 h 1562100"/>
              <a:gd name="connsiteX0" fmla="*/ 1154422 w 1154422"/>
              <a:gd name="connsiteY0" fmla="*/ 0 h 1562100"/>
              <a:gd name="connsiteX1" fmla="*/ 11422 w 1154422"/>
              <a:gd name="connsiteY1" fmla="*/ 1562100 h 1562100"/>
              <a:gd name="connsiteX0" fmla="*/ 1147275 w 1147275"/>
              <a:gd name="connsiteY0" fmla="*/ 0 h 1562100"/>
              <a:gd name="connsiteX1" fmla="*/ 4275 w 1147275"/>
              <a:gd name="connsiteY1" fmla="*/ 1562100 h 1562100"/>
              <a:gd name="connsiteX0" fmla="*/ 1166114 w 1166114"/>
              <a:gd name="connsiteY0" fmla="*/ 0 h 1600200"/>
              <a:gd name="connsiteX1" fmla="*/ 4064 w 1166114"/>
              <a:gd name="connsiteY1" fmla="*/ 1600200 h 1600200"/>
              <a:gd name="connsiteX0" fmla="*/ 1279474 w 1279474"/>
              <a:gd name="connsiteY0" fmla="*/ 0 h 2343150"/>
              <a:gd name="connsiteX1" fmla="*/ 3124 w 1279474"/>
              <a:gd name="connsiteY1" fmla="*/ 2343150 h 2343150"/>
              <a:gd name="connsiteX0" fmla="*/ 1277077 w 1421570"/>
              <a:gd name="connsiteY0" fmla="*/ 0 h 2343150"/>
              <a:gd name="connsiteX1" fmla="*/ 727 w 1421570"/>
              <a:gd name="connsiteY1" fmla="*/ 2343150 h 2343150"/>
              <a:gd name="connsiteX0" fmla="*/ 1524649 w 1656017"/>
              <a:gd name="connsiteY0" fmla="*/ 0 h 2095500"/>
              <a:gd name="connsiteX1" fmla="*/ 649 w 1656017"/>
              <a:gd name="connsiteY1" fmla="*/ 2095500 h 2095500"/>
              <a:gd name="connsiteX0" fmla="*/ 1524872 w 1529196"/>
              <a:gd name="connsiteY0" fmla="*/ 0 h 2095500"/>
              <a:gd name="connsiteX1" fmla="*/ 872 w 1529196"/>
              <a:gd name="connsiteY1" fmla="*/ 2095500 h 2095500"/>
              <a:gd name="connsiteX0" fmla="*/ 1601036 w 1605178"/>
              <a:gd name="connsiteY0" fmla="*/ 0 h 2209800"/>
              <a:gd name="connsiteX1" fmla="*/ 836 w 1605178"/>
              <a:gd name="connsiteY1" fmla="*/ 2209800 h 2209800"/>
              <a:gd name="connsiteX0" fmla="*/ 0 w 39819"/>
              <a:gd name="connsiteY0" fmla="*/ 0 h 2114550"/>
              <a:gd name="connsiteX1" fmla="*/ 19050 w 39819"/>
              <a:gd name="connsiteY1" fmla="*/ 2114550 h 2114550"/>
              <a:gd name="connsiteX0" fmla="*/ 0 w 170548"/>
              <a:gd name="connsiteY0" fmla="*/ 0 h 2114550"/>
              <a:gd name="connsiteX1" fmla="*/ 19050 w 170548"/>
              <a:gd name="connsiteY1" fmla="*/ 2114550 h 2114550"/>
              <a:gd name="connsiteX0" fmla="*/ 285750 w 325355"/>
              <a:gd name="connsiteY0" fmla="*/ 0 h 2076450"/>
              <a:gd name="connsiteX1" fmla="*/ 0 w 325355"/>
              <a:gd name="connsiteY1" fmla="*/ 2076450 h 2076450"/>
              <a:gd name="connsiteX0" fmla="*/ 285750 w 306079"/>
              <a:gd name="connsiteY0" fmla="*/ 0 h 2076450"/>
              <a:gd name="connsiteX1" fmla="*/ 0 w 306079"/>
              <a:gd name="connsiteY1" fmla="*/ 2076450 h 2076450"/>
              <a:gd name="connsiteX0" fmla="*/ 133350 w 167261"/>
              <a:gd name="connsiteY0" fmla="*/ 0 h 2133600"/>
              <a:gd name="connsiteX1" fmla="*/ 0 w 167261"/>
              <a:gd name="connsiteY1" fmla="*/ 2133600 h 2133600"/>
              <a:gd name="connsiteX0" fmla="*/ 133350 w 193743"/>
              <a:gd name="connsiteY0" fmla="*/ 0 h 2133600"/>
              <a:gd name="connsiteX1" fmla="*/ 0 w 193743"/>
              <a:gd name="connsiteY1" fmla="*/ 2133600 h 2133600"/>
              <a:gd name="connsiteX0" fmla="*/ 133350 w 260910"/>
              <a:gd name="connsiteY0" fmla="*/ 0 h 2133600"/>
              <a:gd name="connsiteX1" fmla="*/ 0 w 260910"/>
              <a:gd name="connsiteY1" fmla="*/ 2133600 h 2133600"/>
              <a:gd name="connsiteX0" fmla="*/ 76200 w 222479"/>
              <a:gd name="connsiteY0" fmla="*/ 0 h 2095500"/>
              <a:gd name="connsiteX1" fmla="*/ 0 w 222479"/>
              <a:gd name="connsiteY1" fmla="*/ 2095500 h 2095500"/>
              <a:gd name="connsiteX0" fmla="*/ 76200 w 197045"/>
              <a:gd name="connsiteY0" fmla="*/ 0 h 2095500"/>
              <a:gd name="connsiteX1" fmla="*/ 0 w 197045"/>
              <a:gd name="connsiteY1" fmla="*/ 2095500 h 2095500"/>
              <a:gd name="connsiteX0" fmla="*/ 133350 w 239893"/>
              <a:gd name="connsiteY0" fmla="*/ 0 h 2133600"/>
              <a:gd name="connsiteX1" fmla="*/ 0 w 239893"/>
              <a:gd name="connsiteY1" fmla="*/ 2133600 h 2133600"/>
              <a:gd name="connsiteX0" fmla="*/ 133350 w 282055"/>
              <a:gd name="connsiteY0" fmla="*/ 0 h 2133600"/>
              <a:gd name="connsiteX1" fmla="*/ 0 w 282055"/>
              <a:gd name="connsiteY1" fmla="*/ 2133600 h 2133600"/>
              <a:gd name="connsiteX0" fmla="*/ 57150 w 225668"/>
              <a:gd name="connsiteY0" fmla="*/ 0 h 2152650"/>
              <a:gd name="connsiteX1" fmla="*/ 0 w 225668"/>
              <a:gd name="connsiteY1" fmla="*/ 2152650 h 2152650"/>
              <a:gd name="connsiteX0" fmla="*/ 57150 w 175141"/>
              <a:gd name="connsiteY0" fmla="*/ 0 h 2152650"/>
              <a:gd name="connsiteX1" fmla="*/ 0 w 175141"/>
              <a:gd name="connsiteY1" fmla="*/ 2152650 h 2152650"/>
              <a:gd name="connsiteX0" fmla="*/ 95250 w 202494"/>
              <a:gd name="connsiteY0" fmla="*/ 0 h 2095500"/>
              <a:gd name="connsiteX1" fmla="*/ 0 w 202494"/>
              <a:gd name="connsiteY1" fmla="*/ 2095500 h 2095500"/>
              <a:gd name="connsiteX0" fmla="*/ 95250 w 236360"/>
              <a:gd name="connsiteY0" fmla="*/ 0 h 2095500"/>
              <a:gd name="connsiteX1" fmla="*/ 0 w 236360"/>
              <a:gd name="connsiteY1" fmla="*/ 2095500 h 2095500"/>
              <a:gd name="connsiteX0" fmla="*/ 438150 w 523682"/>
              <a:gd name="connsiteY0" fmla="*/ 0 h 1543050"/>
              <a:gd name="connsiteX1" fmla="*/ 0 w 523682"/>
              <a:gd name="connsiteY1" fmla="*/ 1543050 h 1543050"/>
              <a:gd name="connsiteX0" fmla="*/ 438150 w 572439"/>
              <a:gd name="connsiteY0" fmla="*/ 0 h 1543050"/>
              <a:gd name="connsiteX1" fmla="*/ 0 w 572439"/>
              <a:gd name="connsiteY1" fmla="*/ 1543050 h 1543050"/>
              <a:gd name="connsiteX0" fmla="*/ 361950 w 514357"/>
              <a:gd name="connsiteY0" fmla="*/ 0 h 1390650"/>
              <a:gd name="connsiteX1" fmla="*/ 0 w 514357"/>
              <a:gd name="connsiteY1" fmla="*/ 1390650 h 1390650"/>
              <a:gd name="connsiteX0" fmla="*/ 400050 w 542942"/>
              <a:gd name="connsiteY0" fmla="*/ 0 h 1485900"/>
              <a:gd name="connsiteX1" fmla="*/ 0 w 542942"/>
              <a:gd name="connsiteY1" fmla="*/ 1485900 h 1485900"/>
              <a:gd name="connsiteX0" fmla="*/ 400050 w 531790"/>
              <a:gd name="connsiteY0" fmla="*/ 0 h 1485900"/>
              <a:gd name="connsiteX1" fmla="*/ 0 w 531790"/>
              <a:gd name="connsiteY1" fmla="*/ 1485900 h 1485900"/>
              <a:gd name="connsiteX0" fmla="*/ 533400 w 641442"/>
              <a:gd name="connsiteY0" fmla="*/ 0 h 1466850"/>
              <a:gd name="connsiteX1" fmla="*/ 0 w 641442"/>
              <a:gd name="connsiteY1" fmla="*/ 1466850 h 1466850"/>
              <a:gd name="connsiteX0" fmla="*/ 533400 w 661893"/>
              <a:gd name="connsiteY0" fmla="*/ 0 h 1466850"/>
              <a:gd name="connsiteX1" fmla="*/ 0 w 661893"/>
              <a:gd name="connsiteY1" fmla="*/ 1466850 h 1466850"/>
              <a:gd name="connsiteX0" fmla="*/ 685800 w 789356"/>
              <a:gd name="connsiteY0" fmla="*/ 0 h 1600200"/>
              <a:gd name="connsiteX1" fmla="*/ 0 w 789356"/>
              <a:gd name="connsiteY1" fmla="*/ 1600200 h 1600200"/>
              <a:gd name="connsiteX0" fmla="*/ 685800 w 787593"/>
              <a:gd name="connsiteY0" fmla="*/ 0 h 1600200"/>
              <a:gd name="connsiteX1" fmla="*/ 0 w 787593"/>
              <a:gd name="connsiteY1" fmla="*/ 1600200 h 1600200"/>
              <a:gd name="connsiteX0" fmla="*/ 0 w 1750851"/>
              <a:gd name="connsiteY0" fmla="*/ 0 h 526143"/>
              <a:gd name="connsiteX1" fmla="*/ 1651000 w 1750851"/>
              <a:gd name="connsiteY1" fmla="*/ 526143 h 526143"/>
              <a:gd name="connsiteX0" fmla="*/ 0 w 1651000"/>
              <a:gd name="connsiteY0" fmla="*/ 0 h 526143"/>
              <a:gd name="connsiteX1" fmla="*/ 1651000 w 1651000"/>
              <a:gd name="connsiteY1" fmla="*/ 526143 h 526143"/>
              <a:gd name="connsiteX0" fmla="*/ 0 w 1651000"/>
              <a:gd name="connsiteY0" fmla="*/ 50964 h 577107"/>
              <a:gd name="connsiteX1" fmla="*/ 1651000 w 1651000"/>
              <a:gd name="connsiteY1" fmla="*/ 577107 h 577107"/>
              <a:gd name="connsiteX0" fmla="*/ 0 w 1767114"/>
              <a:gd name="connsiteY0" fmla="*/ 55516 h 567145"/>
              <a:gd name="connsiteX1" fmla="*/ 1767114 w 1767114"/>
              <a:gd name="connsiteY1" fmla="*/ 567145 h 567145"/>
              <a:gd name="connsiteX0" fmla="*/ 0 w 1767114"/>
              <a:gd name="connsiteY0" fmla="*/ 0 h 511629"/>
              <a:gd name="connsiteX1" fmla="*/ 1767114 w 1767114"/>
              <a:gd name="connsiteY1" fmla="*/ 511629 h 511629"/>
              <a:gd name="connsiteX0" fmla="*/ 0 w 1868714"/>
              <a:gd name="connsiteY0" fmla="*/ 0 h 642257"/>
              <a:gd name="connsiteX1" fmla="*/ 1868714 w 1868714"/>
              <a:gd name="connsiteY1" fmla="*/ 642257 h 642257"/>
              <a:gd name="connsiteX0" fmla="*/ 0 w 1868714"/>
              <a:gd name="connsiteY0" fmla="*/ 0 h 642257"/>
              <a:gd name="connsiteX1" fmla="*/ 1868714 w 1868714"/>
              <a:gd name="connsiteY1" fmla="*/ 642257 h 642257"/>
              <a:gd name="connsiteX0" fmla="*/ 0 w 2057400"/>
              <a:gd name="connsiteY0" fmla="*/ 0 h 714828"/>
              <a:gd name="connsiteX1" fmla="*/ 2057400 w 2057400"/>
              <a:gd name="connsiteY1" fmla="*/ 714828 h 714828"/>
              <a:gd name="connsiteX0" fmla="*/ 0 w 2057400"/>
              <a:gd name="connsiteY0" fmla="*/ 0 h 714828"/>
              <a:gd name="connsiteX1" fmla="*/ 2057400 w 2057400"/>
              <a:gd name="connsiteY1" fmla="*/ 714828 h 714828"/>
              <a:gd name="connsiteX0" fmla="*/ 0 w 2057400"/>
              <a:gd name="connsiteY0" fmla="*/ 0 h 714828"/>
              <a:gd name="connsiteX1" fmla="*/ 2057400 w 2057400"/>
              <a:gd name="connsiteY1" fmla="*/ 714828 h 714828"/>
              <a:gd name="connsiteX0" fmla="*/ 0 w 1810658"/>
              <a:gd name="connsiteY0" fmla="*/ 0 h 976085"/>
              <a:gd name="connsiteX1" fmla="*/ 1810658 w 1810658"/>
              <a:gd name="connsiteY1" fmla="*/ 976085 h 976085"/>
              <a:gd name="connsiteX0" fmla="*/ 0 w 1897744"/>
              <a:gd name="connsiteY0" fmla="*/ 0 h 990599"/>
              <a:gd name="connsiteX1" fmla="*/ 1897744 w 1897744"/>
              <a:gd name="connsiteY1" fmla="*/ 990599 h 990599"/>
              <a:gd name="connsiteX0" fmla="*/ 0 w 1897744"/>
              <a:gd name="connsiteY0" fmla="*/ 0 h 990599"/>
              <a:gd name="connsiteX1" fmla="*/ 1897744 w 1897744"/>
              <a:gd name="connsiteY1" fmla="*/ 990599 h 990599"/>
              <a:gd name="connsiteX0" fmla="*/ 0 w 2071915"/>
              <a:gd name="connsiteY0" fmla="*/ 0 h 1019628"/>
              <a:gd name="connsiteX1" fmla="*/ 2071915 w 2071915"/>
              <a:gd name="connsiteY1" fmla="*/ 1019628 h 1019628"/>
              <a:gd name="connsiteX0" fmla="*/ 0 w 2071915"/>
              <a:gd name="connsiteY0" fmla="*/ 0 h 1019628"/>
              <a:gd name="connsiteX1" fmla="*/ 2071915 w 2071915"/>
              <a:gd name="connsiteY1" fmla="*/ 1019628 h 1019628"/>
              <a:gd name="connsiteX0" fmla="*/ 0 w 2173515"/>
              <a:gd name="connsiteY0" fmla="*/ 0 h 932542"/>
              <a:gd name="connsiteX1" fmla="*/ 2173515 w 2173515"/>
              <a:gd name="connsiteY1" fmla="*/ 932542 h 932542"/>
              <a:gd name="connsiteX0" fmla="*/ 0 w 2173515"/>
              <a:gd name="connsiteY0" fmla="*/ 0 h 932542"/>
              <a:gd name="connsiteX1" fmla="*/ 2173515 w 2173515"/>
              <a:gd name="connsiteY1" fmla="*/ 932542 h 932542"/>
              <a:gd name="connsiteX0" fmla="*/ 0 w 2463801"/>
              <a:gd name="connsiteY0" fmla="*/ 0 h 1005113"/>
              <a:gd name="connsiteX1" fmla="*/ 2463801 w 2463801"/>
              <a:gd name="connsiteY1" fmla="*/ 1005113 h 1005113"/>
              <a:gd name="connsiteX0" fmla="*/ 0 w 2376715"/>
              <a:gd name="connsiteY0" fmla="*/ 0 h 1005113"/>
              <a:gd name="connsiteX1" fmla="*/ 2376715 w 2376715"/>
              <a:gd name="connsiteY1" fmla="*/ 1005113 h 1005113"/>
              <a:gd name="connsiteX0" fmla="*/ 0 w 2376715"/>
              <a:gd name="connsiteY0" fmla="*/ 0 h 1005113"/>
              <a:gd name="connsiteX1" fmla="*/ 2376715 w 2376715"/>
              <a:gd name="connsiteY1" fmla="*/ 1005113 h 1005113"/>
              <a:gd name="connsiteX0" fmla="*/ 0 w 2391003"/>
              <a:gd name="connsiteY0" fmla="*/ 0 h 1005113"/>
              <a:gd name="connsiteX1" fmla="*/ 2391003 w 2391003"/>
              <a:gd name="connsiteY1" fmla="*/ 1005113 h 1005113"/>
              <a:gd name="connsiteX0" fmla="*/ 0 w 2067153"/>
              <a:gd name="connsiteY0" fmla="*/ 440120 h 538497"/>
              <a:gd name="connsiteX1" fmla="*/ 2067153 w 2067153"/>
              <a:gd name="connsiteY1" fmla="*/ 226033 h 538497"/>
              <a:gd name="connsiteX0" fmla="*/ 0 w 2067153"/>
              <a:gd name="connsiteY0" fmla="*/ 269799 h 402592"/>
              <a:gd name="connsiteX1" fmla="*/ 2067153 w 2067153"/>
              <a:gd name="connsiteY1" fmla="*/ 55712 h 402592"/>
              <a:gd name="connsiteX0" fmla="*/ 0 w 2067153"/>
              <a:gd name="connsiteY0" fmla="*/ 324280 h 451334"/>
              <a:gd name="connsiteX1" fmla="*/ 2067153 w 2067153"/>
              <a:gd name="connsiteY1" fmla="*/ 53043 h 451334"/>
              <a:gd name="connsiteX0" fmla="*/ 0 w 2067153"/>
              <a:gd name="connsiteY0" fmla="*/ 368804 h 368804"/>
              <a:gd name="connsiteX1" fmla="*/ 2067153 w 2067153"/>
              <a:gd name="connsiteY1" fmla="*/ 97567 h 368804"/>
              <a:gd name="connsiteX0" fmla="*/ 0 w 1692503"/>
              <a:gd name="connsiteY0" fmla="*/ 543647 h 543647"/>
              <a:gd name="connsiteX1" fmla="*/ 1692503 w 1692503"/>
              <a:gd name="connsiteY1" fmla="*/ 75560 h 543647"/>
              <a:gd name="connsiteX0" fmla="*/ 0 w 1692503"/>
              <a:gd name="connsiteY0" fmla="*/ 537896 h 537896"/>
              <a:gd name="connsiteX1" fmla="*/ 1692503 w 1692503"/>
              <a:gd name="connsiteY1" fmla="*/ 69809 h 537896"/>
              <a:gd name="connsiteX0" fmla="*/ 0 w 1692503"/>
              <a:gd name="connsiteY0" fmla="*/ 534488 h 534665"/>
              <a:gd name="connsiteX1" fmla="*/ 1692503 w 1692503"/>
              <a:gd name="connsiteY1" fmla="*/ 66401 h 534665"/>
              <a:gd name="connsiteX0" fmla="*/ 0 w 1692503"/>
              <a:gd name="connsiteY0" fmla="*/ 581998 h 582164"/>
              <a:gd name="connsiteX1" fmla="*/ 1692503 w 1692503"/>
              <a:gd name="connsiteY1" fmla="*/ 63111 h 582164"/>
              <a:gd name="connsiteX0" fmla="*/ 0 w 1692503"/>
              <a:gd name="connsiteY0" fmla="*/ 603134 h 603134"/>
              <a:gd name="connsiteX1" fmla="*/ 1692503 w 1692503"/>
              <a:gd name="connsiteY1" fmla="*/ 84247 h 603134"/>
              <a:gd name="connsiteX0" fmla="*/ 0 w 1692503"/>
              <a:gd name="connsiteY0" fmla="*/ 565535 h 565535"/>
              <a:gd name="connsiteX1" fmla="*/ 1692503 w 1692503"/>
              <a:gd name="connsiteY1" fmla="*/ 46648 h 565535"/>
              <a:gd name="connsiteX0" fmla="*/ 0 w 1587728"/>
              <a:gd name="connsiteY0" fmla="*/ 663475 h 663475"/>
              <a:gd name="connsiteX1" fmla="*/ 1587728 w 1587728"/>
              <a:gd name="connsiteY1" fmla="*/ 39813 h 663475"/>
              <a:gd name="connsiteX0" fmla="*/ 0 w 1694884"/>
              <a:gd name="connsiteY0" fmla="*/ 526160 h 526160"/>
              <a:gd name="connsiteX1" fmla="*/ 1694884 w 1694884"/>
              <a:gd name="connsiteY1" fmla="*/ 50135 h 526160"/>
              <a:gd name="connsiteX0" fmla="*/ 0 w 1694884"/>
              <a:gd name="connsiteY0" fmla="*/ 529859 h 529859"/>
              <a:gd name="connsiteX1" fmla="*/ 1694884 w 1694884"/>
              <a:gd name="connsiteY1" fmla="*/ 53834 h 529859"/>
              <a:gd name="connsiteX0" fmla="*/ 0 w 1694884"/>
              <a:gd name="connsiteY0" fmla="*/ 527163 h 527163"/>
              <a:gd name="connsiteX1" fmla="*/ 1694884 w 1694884"/>
              <a:gd name="connsiteY1" fmla="*/ 51138 h 527163"/>
              <a:gd name="connsiteX0" fmla="*/ 0 w 1694884"/>
              <a:gd name="connsiteY0" fmla="*/ 529139 h 529139"/>
              <a:gd name="connsiteX1" fmla="*/ 1694884 w 1694884"/>
              <a:gd name="connsiteY1" fmla="*/ 53114 h 529139"/>
              <a:gd name="connsiteX0" fmla="*/ 0 w 1561534"/>
              <a:gd name="connsiteY0" fmla="*/ 129431 h 367781"/>
              <a:gd name="connsiteX1" fmla="*/ 1561534 w 1561534"/>
              <a:gd name="connsiteY1" fmla="*/ 367781 h 367781"/>
              <a:gd name="connsiteX0" fmla="*/ 0 w 1356747"/>
              <a:gd name="connsiteY0" fmla="*/ 60190 h 1041490"/>
              <a:gd name="connsiteX1" fmla="*/ 1356747 w 1356747"/>
              <a:gd name="connsiteY1" fmla="*/ 1041490 h 1041490"/>
              <a:gd name="connsiteX0" fmla="*/ 18491 w 1375238"/>
              <a:gd name="connsiteY0" fmla="*/ 0 h 981300"/>
              <a:gd name="connsiteX1" fmla="*/ 1375238 w 1375238"/>
              <a:gd name="connsiteY1" fmla="*/ 981300 h 981300"/>
              <a:gd name="connsiteX0" fmla="*/ 84426 w 1074461"/>
              <a:gd name="connsiteY0" fmla="*/ 0 h 814612"/>
              <a:gd name="connsiteX1" fmla="*/ 1074461 w 1074461"/>
              <a:gd name="connsiteY1" fmla="*/ 814612 h 814612"/>
              <a:gd name="connsiteX0" fmla="*/ 433813 w 728523"/>
              <a:gd name="connsiteY0" fmla="*/ 0 h 824137"/>
              <a:gd name="connsiteX1" fmla="*/ 728523 w 728523"/>
              <a:gd name="connsiteY1" fmla="*/ 824137 h 824137"/>
              <a:gd name="connsiteX0" fmla="*/ 58747 w 353457"/>
              <a:gd name="connsiteY0" fmla="*/ 0 h 824137"/>
              <a:gd name="connsiteX1" fmla="*/ 353457 w 353457"/>
              <a:gd name="connsiteY1" fmla="*/ 824137 h 824137"/>
              <a:gd name="connsiteX0" fmla="*/ 0 w 294710"/>
              <a:gd name="connsiteY0" fmla="*/ 0 h 824137"/>
              <a:gd name="connsiteX1" fmla="*/ 294710 w 294710"/>
              <a:gd name="connsiteY1" fmla="*/ 824137 h 824137"/>
              <a:gd name="connsiteX0" fmla="*/ 88305 w 202040"/>
              <a:gd name="connsiteY0" fmla="*/ 0 h 905099"/>
              <a:gd name="connsiteX1" fmla="*/ 202040 w 202040"/>
              <a:gd name="connsiteY1" fmla="*/ 905099 h 905099"/>
              <a:gd name="connsiteX0" fmla="*/ 114380 w 228115"/>
              <a:gd name="connsiteY0" fmla="*/ 0 h 905099"/>
              <a:gd name="connsiteX1" fmla="*/ 228115 w 228115"/>
              <a:gd name="connsiteY1" fmla="*/ 905099 h 905099"/>
              <a:gd name="connsiteX0" fmla="*/ 95087 w 237397"/>
              <a:gd name="connsiteY0" fmla="*/ 0 h 1024162"/>
              <a:gd name="connsiteX1" fmla="*/ 237397 w 237397"/>
              <a:gd name="connsiteY1" fmla="*/ 1024162 h 1024162"/>
              <a:gd name="connsiteX0" fmla="*/ 101310 w 243620"/>
              <a:gd name="connsiteY0" fmla="*/ 0 h 1024162"/>
              <a:gd name="connsiteX1" fmla="*/ 243620 w 243620"/>
              <a:gd name="connsiteY1" fmla="*/ 1024162 h 1024162"/>
              <a:gd name="connsiteX0" fmla="*/ 75207 w 257999"/>
              <a:gd name="connsiteY0" fmla="*/ 0 h 1000350"/>
              <a:gd name="connsiteX1" fmla="*/ 257999 w 257999"/>
              <a:gd name="connsiteY1" fmla="*/ 1000350 h 1000350"/>
              <a:gd name="connsiteX0" fmla="*/ 103752 w 286544"/>
              <a:gd name="connsiteY0" fmla="*/ 0 h 1000350"/>
              <a:gd name="connsiteX1" fmla="*/ 286544 w 286544"/>
              <a:gd name="connsiteY1" fmla="*/ 1000350 h 1000350"/>
              <a:gd name="connsiteX0" fmla="*/ 109909 w 292701"/>
              <a:gd name="connsiteY0" fmla="*/ 0 h 1000350"/>
              <a:gd name="connsiteX1" fmla="*/ 292701 w 292701"/>
              <a:gd name="connsiteY1" fmla="*/ 1000350 h 1000350"/>
              <a:gd name="connsiteX0" fmla="*/ 80200 w 310617"/>
              <a:gd name="connsiteY0" fmla="*/ 0 h 974156"/>
              <a:gd name="connsiteX1" fmla="*/ 310617 w 310617"/>
              <a:gd name="connsiteY1" fmla="*/ 974156 h 974156"/>
              <a:gd name="connsiteX0" fmla="*/ 78689 w 309106"/>
              <a:gd name="connsiteY0" fmla="*/ 0 h 974156"/>
              <a:gd name="connsiteX1" fmla="*/ 309106 w 309106"/>
              <a:gd name="connsiteY1" fmla="*/ 974156 h 974156"/>
              <a:gd name="connsiteX0" fmla="*/ 77253 w 310051"/>
              <a:gd name="connsiteY0" fmla="*/ 0 h 981300"/>
              <a:gd name="connsiteX1" fmla="*/ 310051 w 310051"/>
              <a:gd name="connsiteY1" fmla="*/ 981300 h 981300"/>
              <a:gd name="connsiteX0" fmla="*/ 0 w 670948"/>
              <a:gd name="connsiteY0" fmla="*/ 0 h 2067150"/>
              <a:gd name="connsiteX1" fmla="*/ 670948 w 670948"/>
              <a:gd name="connsiteY1" fmla="*/ 2067150 h 2067150"/>
              <a:gd name="connsiteX0" fmla="*/ 0 w 751911"/>
              <a:gd name="connsiteY0" fmla="*/ 0 h 343125"/>
              <a:gd name="connsiteX1" fmla="*/ 751911 w 751911"/>
              <a:gd name="connsiteY1" fmla="*/ 343125 h 343125"/>
              <a:gd name="connsiteX0" fmla="*/ 0 w 751911"/>
              <a:gd name="connsiteY0" fmla="*/ 0 h 386531"/>
              <a:gd name="connsiteX1" fmla="*/ 751911 w 751911"/>
              <a:gd name="connsiteY1" fmla="*/ 343125 h 386531"/>
              <a:gd name="connsiteX0" fmla="*/ 0 w 809061"/>
              <a:gd name="connsiteY0" fmla="*/ 0 h 375329"/>
              <a:gd name="connsiteX1" fmla="*/ 809061 w 809061"/>
              <a:gd name="connsiteY1" fmla="*/ 328838 h 375329"/>
              <a:gd name="connsiteX0" fmla="*/ 0 w 642374"/>
              <a:gd name="connsiteY0" fmla="*/ 0 h 330297"/>
              <a:gd name="connsiteX1" fmla="*/ 642374 w 642374"/>
              <a:gd name="connsiteY1" fmla="*/ 266926 h 330297"/>
              <a:gd name="connsiteX0" fmla="*/ 0 w 642374"/>
              <a:gd name="connsiteY0" fmla="*/ 0 h 296321"/>
              <a:gd name="connsiteX1" fmla="*/ 642374 w 642374"/>
              <a:gd name="connsiteY1" fmla="*/ 266926 h 296321"/>
              <a:gd name="connsiteX0" fmla="*/ 0 w 642374"/>
              <a:gd name="connsiteY0" fmla="*/ 0 h 288113"/>
              <a:gd name="connsiteX1" fmla="*/ 642374 w 642374"/>
              <a:gd name="connsiteY1" fmla="*/ 266926 h 288113"/>
              <a:gd name="connsiteX0" fmla="*/ 0 w 585224"/>
              <a:gd name="connsiteY0" fmla="*/ 0 h 198064"/>
              <a:gd name="connsiteX1" fmla="*/ 585224 w 585224"/>
              <a:gd name="connsiteY1" fmla="*/ 166913 h 198064"/>
              <a:gd name="connsiteX0" fmla="*/ 0 w 752773"/>
              <a:gd name="connsiteY0" fmla="*/ 0 h 226727"/>
              <a:gd name="connsiteX1" fmla="*/ 752773 w 752773"/>
              <a:gd name="connsiteY1" fmla="*/ 199673 h 226727"/>
              <a:gd name="connsiteX0" fmla="*/ 0 w 752773"/>
              <a:gd name="connsiteY0" fmla="*/ 0 h 225831"/>
              <a:gd name="connsiteX1" fmla="*/ 752773 w 752773"/>
              <a:gd name="connsiteY1" fmla="*/ 199673 h 225831"/>
              <a:gd name="connsiteX0" fmla="*/ 0 w 752773"/>
              <a:gd name="connsiteY0" fmla="*/ 0 h 333417"/>
              <a:gd name="connsiteX1" fmla="*/ 752773 w 752773"/>
              <a:gd name="connsiteY1" fmla="*/ 199673 h 333417"/>
              <a:gd name="connsiteX0" fmla="*/ 0 w 779605"/>
              <a:gd name="connsiteY0" fmla="*/ 0 h 322386"/>
              <a:gd name="connsiteX1" fmla="*/ 779605 w 779605"/>
              <a:gd name="connsiteY1" fmla="*/ 185986 h 322386"/>
              <a:gd name="connsiteX0" fmla="*/ 0 w 779605"/>
              <a:gd name="connsiteY0" fmla="*/ 775 h 300930"/>
              <a:gd name="connsiteX1" fmla="*/ 779605 w 779605"/>
              <a:gd name="connsiteY1" fmla="*/ 186761 h 300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79605" h="300930">
                <a:moveTo>
                  <a:pt x="0" y="775"/>
                </a:moveTo>
                <a:cubicBezTo>
                  <a:pt x="382880" y="-23525"/>
                  <a:pt x="364765" y="533874"/>
                  <a:pt x="779605" y="186761"/>
                </a:cubicBezTo>
              </a:path>
            </a:pathLst>
          </a:custGeom>
          <a:noFill/>
          <a:ln w="63500" cap="rnd">
            <a:solidFill>
              <a:srgbClr val="2258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67" name="Freeform: Shape 2866">
            <a:extLst>
              <a:ext uri="{FF2B5EF4-FFF2-40B4-BE49-F238E27FC236}">
                <a16:creationId xmlns:a16="http://schemas.microsoft.com/office/drawing/2014/main" id="{AA579C6C-9EFD-62D9-85B8-F89F06EB7989}"/>
              </a:ext>
            </a:extLst>
          </p:cNvPr>
          <p:cNvSpPr/>
          <p:nvPr/>
        </p:nvSpPr>
        <p:spPr>
          <a:xfrm rot="715517">
            <a:off x="9261687" y="15248863"/>
            <a:ext cx="752773" cy="225831"/>
          </a:xfrm>
          <a:custGeom>
            <a:avLst/>
            <a:gdLst>
              <a:gd name="connsiteX0" fmla="*/ 2648228 w 2648228"/>
              <a:gd name="connsiteY0" fmla="*/ 0 h 6362700"/>
              <a:gd name="connsiteX1" fmla="*/ 38378 w 2648228"/>
              <a:gd name="connsiteY1" fmla="*/ 3905250 h 6362700"/>
              <a:gd name="connsiteX2" fmla="*/ 1333778 w 2648228"/>
              <a:gd name="connsiteY2" fmla="*/ 6362700 h 6362700"/>
              <a:gd name="connsiteX0" fmla="*/ 1464299 w 1977298"/>
              <a:gd name="connsiteY0" fmla="*/ 0 h 6362700"/>
              <a:gd name="connsiteX1" fmla="*/ 1959599 w 1977298"/>
              <a:gd name="connsiteY1" fmla="*/ 3752850 h 6362700"/>
              <a:gd name="connsiteX2" fmla="*/ 149849 w 1977298"/>
              <a:gd name="connsiteY2" fmla="*/ 6362700 h 6362700"/>
              <a:gd name="connsiteX0" fmla="*/ 1937650 w 2450649"/>
              <a:gd name="connsiteY0" fmla="*/ 0 h 6724650"/>
              <a:gd name="connsiteX1" fmla="*/ 2432950 w 2450649"/>
              <a:gd name="connsiteY1" fmla="*/ 3752850 h 6724650"/>
              <a:gd name="connsiteX2" fmla="*/ 127900 w 2450649"/>
              <a:gd name="connsiteY2" fmla="*/ 6724650 h 6724650"/>
              <a:gd name="connsiteX0" fmla="*/ 1809750 w 2322749"/>
              <a:gd name="connsiteY0" fmla="*/ 0 h 6724650"/>
              <a:gd name="connsiteX1" fmla="*/ 2305050 w 2322749"/>
              <a:gd name="connsiteY1" fmla="*/ 3752850 h 6724650"/>
              <a:gd name="connsiteX2" fmla="*/ 0 w 2322749"/>
              <a:gd name="connsiteY2" fmla="*/ 6724650 h 6724650"/>
              <a:gd name="connsiteX0" fmla="*/ 1809750 w 2423257"/>
              <a:gd name="connsiteY0" fmla="*/ 0 h 6724650"/>
              <a:gd name="connsiteX1" fmla="*/ 2305050 w 2423257"/>
              <a:gd name="connsiteY1" fmla="*/ 3752850 h 6724650"/>
              <a:gd name="connsiteX2" fmla="*/ 0 w 2423257"/>
              <a:gd name="connsiteY2" fmla="*/ 6724650 h 6724650"/>
              <a:gd name="connsiteX0" fmla="*/ 2457450 w 2765101"/>
              <a:gd name="connsiteY0" fmla="*/ 0 h 7067550"/>
              <a:gd name="connsiteX1" fmla="*/ 2305050 w 2765101"/>
              <a:gd name="connsiteY1" fmla="*/ 4095750 h 7067550"/>
              <a:gd name="connsiteX2" fmla="*/ 0 w 2765101"/>
              <a:gd name="connsiteY2" fmla="*/ 7067550 h 7067550"/>
              <a:gd name="connsiteX0" fmla="*/ 2457450 w 2896311"/>
              <a:gd name="connsiteY0" fmla="*/ 0 h 7067550"/>
              <a:gd name="connsiteX1" fmla="*/ 2667000 w 2896311"/>
              <a:gd name="connsiteY1" fmla="*/ 4152900 h 7067550"/>
              <a:gd name="connsiteX2" fmla="*/ 0 w 2896311"/>
              <a:gd name="connsiteY2" fmla="*/ 7067550 h 7067550"/>
              <a:gd name="connsiteX0" fmla="*/ 2457450 w 2954630"/>
              <a:gd name="connsiteY0" fmla="*/ 0 h 7067550"/>
              <a:gd name="connsiteX1" fmla="*/ 2667000 w 2954630"/>
              <a:gd name="connsiteY1" fmla="*/ 4152900 h 7067550"/>
              <a:gd name="connsiteX2" fmla="*/ 0 w 2954630"/>
              <a:gd name="connsiteY2" fmla="*/ 7067550 h 7067550"/>
              <a:gd name="connsiteX0" fmla="*/ 2457450 w 2954630"/>
              <a:gd name="connsiteY0" fmla="*/ 0 h 7067550"/>
              <a:gd name="connsiteX1" fmla="*/ 2667000 w 2954630"/>
              <a:gd name="connsiteY1" fmla="*/ 4152900 h 7067550"/>
              <a:gd name="connsiteX2" fmla="*/ 0 w 2954630"/>
              <a:gd name="connsiteY2" fmla="*/ 7067550 h 7067550"/>
              <a:gd name="connsiteX0" fmla="*/ 2457450 w 2969792"/>
              <a:gd name="connsiteY0" fmla="*/ 0 h 7067550"/>
              <a:gd name="connsiteX1" fmla="*/ 2667000 w 2969792"/>
              <a:gd name="connsiteY1" fmla="*/ 4152900 h 7067550"/>
              <a:gd name="connsiteX2" fmla="*/ 0 w 2969792"/>
              <a:gd name="connsiteY2" fmla="*/ 7067550 h 7067550"/>
              <a:gd name="connsiteX0" fmla="*/ 2457450 w 3114408"/>
              <a:gd name="connsiteY0" fmla="*/ 0 h 7067550"/>
              <a:gd name="connsiteX1" fmla="*/ 2895600 w 3114408"/>
              <a:gd name="connsiteY1" fmla="*/ 3790950 h 7067550"/>
              <a:gd name="connsiteX2" fmla="*/ 0 w 3114408"/>
              <a:gd name="connsiteY2" fmla="*/ 7067550 h 7067550"/>
              <a:gd name="connsiteX0" fmla="*/ 2527364 w 3184322"/>
              <a:gd name="connsiteY0" fmla="*/ 0 h 7067550"/>
              <a:gd name="connsiteX1" fmla="*/ 2965514 w 3184322"/>
              <a:gd name="connsiteY1" fmla="*/ 3790950 h 7067550"/>
              <a:gd name="connsiteX2" fmla="*/ 69914 w 3184322"/>
              <a:gd name="connsiteY2" fmla="*/ 7067550 h 7067550"/>
              <a:gd name="connsiteX0" fmla="*/ 1706978 w 2302216"/>
              <a:gd name="connsiteY0" fmla="*/ 0 h 6667500"/>
              <a:gd name="connsiteX1" fmla="*/ 2145128 w 2302216"/>
              <a:gd name="connsiteY1" fmla="*/ 3790950 h 6667500"/>
              <a:gd name="connsiteX2" fmla="*/ 87728 w 2302216"/>
              <a:gd name="connsiteY2" fmla="*/ 6667500 h 6667500"/>
              <a:gd name="connsiteX0" fmla="*/ 1679393 w 2274631"/>
              <a:gd name="connsiteY0" fmla="*/ 0 h 6667500"/>
              <a:gd name="connsiteX1" fmla="*/ 2117543 w 2274631"/>
              <a:gd name="connsiteY1" fmla="*/ 3790950 h 6667500"/>
              <a:gd name="connsiteX2" fmla="*/ 60143 w 2274631"/>
              <a:gd name="connsiteY2" fmla="*/ 6667500 h 6667500"/>
              <a:gd name="connsiteX0" fmla="*/ 1674469 w 2445486"/>
              <a:gd name="connsiteY0" fmla="*/ 0 h 6667500"/>
              <a:gd name="connsiteX1" fmla="*/ 2341219 w 2445486"/>
              <a:gd name="connsiteY1" fmla="*/ 2743200 h 6667500"/>
              <a:gd name="connsiteX2" fmla="*/ 55219 w 2445486"/>
              <a:gd name="connsiteY2" fmla="*/ 6667500 h 6667500"/>
              <a:gd name="connsiteX0" fmla="*/ 1674836 w 2454007"/>
              <a:gd name="connsiteY0" fmla="*/ 0 h 6667500"/>
              <a:gd name="connsiteX1" fmla="*/ 2341586 w 2454007"/>
              <a:gd name="connsiteY1" fmla="*/ 2743200 h 6667500"/>
              <a:gd name="connsiteX2" fmla="*/ 55586 w 2454007"/>
              <a:gd name="connsiteY2" fmla="*/ 6667500 h 6667500"/>
              <a:gd name="connsiteX0" fmla="*/ 1672991 w 2532864"/>
              <a:gd name="connsiteY0" fmla="*/ 0 h 6667500"/>
              <a:gd name="connsiteX1" fmla="*/ 2434991 w 2532864"/>
              <a:gd name="connsiteY1" fmla="*/ 2990850 h 6667500"/>
              <a:gd name="connsiteX2" fmla="*/ 53741 w 2532864"/>
              <a:gd name="connsiteY2" fmla="*/ 6667500 h 6667500"/>
              <a:gd name="connsiteX0" fmla="*/ 1672991 w 2537735"/>
              <a:gd name="connsiteY0" fmla="*/ 0 h 6667500"/>
              <a:gd name="connsiteX1" fmla="*/ 2434991 w 2537735"/>
              <a:gd name="connsiteY1" fmla="*/ 2990850 h 6667500"/>
              <a:gd name="connsiteX2" fmla="*/ 53741 w 2537735"/>
              <a:gd name="connsiteY2" fmla="*/ 6667500 h 6667500"/>
              <a:gd name="connsiteX0" fmla="*/ 1674780 w 2579651"/>
              <a:gd name="connsiteY0" fmla="*/ 0 h 6667500"/>
              <a:gd name="connsiteX1" fmla="*/ 2436780 w 2579651"/>
              <a:gd name="connsiteY1" fmla="*/ 2990850 h 6667500"/>
              <a:gd name="connsiteX2" fmla="*/ 55530 w 2579651"/>
              <a:gd name="connsiteY2" fmla="*/ 6667500 h 6667500"/>
              <a:gd name="connsiteX0" fmla="*/ 1673299 w 2642829"/>
              <a:gd name="connsiteY0" fmla="*/ 0 h 6667500"/>
              <a:gd name="connsiteX1" fmla="*/ 2511499 w 2642829"/>
              <a:gd name="connsiteY1" fmla="*/ 2838450 h 6667500"/>
              <a:gd name="connsiteX2" fmla="*/ 54049 w 2642829"/>
              <a:gd name="connsiteY2" fmla="*/ 6667500 h 6667500"/>
              <a:gd name="connsiteX0" fmla="*/ 1670314 w 2571153"/>
              <a:gd name="connsiteY0" fmla="*/ 0 h 6667500"/>
              <a:gd name="connsiteX1" fmla="*/ 2508514 w 2571153"/>
              <a:gd name="connsiteY1" fmla="*/ 2838450 h 6667500"/>
              <a:gd name="connsiteX2" fmla="*/ 51064 w 2571153"/>
              <a:gd name="connsiteY2" fmla="*/ 6667500 h 6667500"/>
              <a:gd name="connsiteX0" fmla="*/ 1671637 w 2505035"/>
              <a:gd name="connsiteY0" fmla="*/ 0 h 6667500"/>
              <a:gd name="connsiteX1" fmla="*/ 2433637 w 2505035"/>
              <a:gd name="connsiteY1" fmla="*/ 2667000 h 6667500"/>
              <a:gd name="connsiteX2" fmla="*/ 52387 w 2505035"/>
              <a:gd name="connsiteY2" fmla="*/ 6667500 h 6667500"/>
              <a:gd name="connsiteX0" fmla="*/ 1443369 w 2490348"/>
              <a:gd name="connsiteY0" fmla="*/ 0 h 6362700"/>
              <a:gd name="connsiteX1" fmla="*/ 2433969 w 2490348"/>
              <a:gd name="connsiteY1" fmla="*/ 2362200 h 6362700"/>
              <a:gd name="connsiteX2" fmla="*/ 52719 w 2490348"/>
              <a:gd name="connsiteY2" fmla="*/ 6362700 h 6362700"/>
              <a:gd name="connsiteX0" fmla="*/ 1443369 w 2504550"/>
              <a:gd name="connsiteY0" fmla="*/ 0 h 6362700"/>
              <a:gd name="connsiteX1" fmla="*/ 2433969 w 2504550"/>
              <a:gd name="connsiteY1" fmla="*/ 2362200 h 6362700"/>
              <a:gd name="connsiteX2" fmla="*/ 52719 w 2504550"/>
              <a:gd name="connsiteY2" fmla="*/ 6362700 h 6362700"/>
              <a:gd name="connsiteX0" fmla="*/ 1443715 w 2487941"/>
              <a:gd name="connsiteY0" fmla="*/ 0 h 6362700"/>
              <a:gd name="connsiteX1" fmla="*/ 2415265 w 2487941"/>
              <a:gd name="connsiteY1" fmla="*/ 2724150 h 6362700"/>
              <a:gd name="connsiteX2" fmla="*/ 53065 w 2487941"/>
              <a:gd name="connsiteY2" fmla="*/ 6362700 h 6362700"/>
              <a:gd name="connsiteX0" fmla="*/ 1441445 w 2436545"/>
              <a:gd name="connsiteY0" fmla="*/ 0 h 6362700"/>
              <a:gd name="connsiteX1" fmla="*/ 2412995 w 2436545"/>
              <a:gd name="connsiteY1" fmla="*/ 2724150 h 6362700"/>
              <a:gd name="connsiteX2" fmla="*/ 50795 w 2436545"/>
              <a:gd name="connsiteY2" fmla="*/ 6362700 h 6362700"/>
              <a:gd name="connsiteX0" fmla="*/ 1444750 w 2511732"/>
              <a:gd name="connsiteY0" fmla="*/ 0 h 6362700"/>
              <a:gd name="connsiteX1" fmla="*/ 2416300 w 2511732"/>
              <a:gd name="connsiteY1" fmla="*/ 2724150 h 6362700"/>
              <a:gd name="connsiteX2" fmla="*/ 54100 w 2511732"/>
              <a:gd name="connsiteY2" fmla="*/ 6362700 h 6362700"/>
              <a:gd name="connsiteX0" fmla="*/ 1450993 w 2645487"/>
              <a:gd name="connsiteY0" fmla="*/ 0 h 6362700"/>
              <a:gd name="connsiteX1" fmla="*/ 2422543 w 2645487"/>
              <a:gd name="connsiteY1" fmla="*/ 2724150 h 6362700"/>
              <a:gd name="connsiteX2" fmla="*/ 60343 w 2645487"/>
              <a:gd name="connsiteY2" fmla="*/ 6362700 h 6362700"/>
              <a:gd name="connsiteX0" fmla="*/ 1450549 w 2660915"/>
              <a:gd name="connsiteY0" fmla="*/ 0 h 6362700"/>
              <a:gd name="connsiteX1" fmla="*/ 2441149 w 2660915"/>
              <a:gd name="connsiteY1" fmla="*/ 2705100 h 6362700"/>
              <a:gd name="connsiteX2" fmla="*/ 59899 w 2660915"/>
              <a:gd name="connsiteY2" fmla="*/ 6362700 h 6362700"/>
              <a:gd name="connsiteX0" fmla="*/ 1668725 w 2744829"/>
              <a:gd name="connsiteY0" fmla="*/ 0 h 5829300"/>
              <a:gd name="connsiteX1" fmla="*/ 2659325 w 2744829"/>
              <a:gd name="connsiteY1" fmla="*/ 2705100 h 5829300"/>
              <a:gd name="connsiteX2" fmla="*/ 49475 w 2744829"/>
              <a:gd name="connsiteY2" fmla="*/ 5829300 h 5829300"/>
              <a:gd name="connsiteX0" fmla="*/ 1649931 w 2724779"/>
              <a:gd name="connsiteY0" fmla="*/ 0 h 6057900"/>
              <a:gd name="connsiteX1" fmla="*/ 2640531 w 2724779"/>
              <a:gd name="connsiteY1" fmla="*/ 2705100 h 6057900"/>
              <a:gd name="connsiteX2" fmla="*/ 49731 w 2724779"/>
              <a:gd name="connsiteY2" fmla="*/ 6057900 h 6057900"/>
              <a:gd name="connsiteX0" fmla="*/ 1648447 w 2808628"/>
              <a:gd name="connsiteY0" fmla="*/ 0 h 6057900"/>
              <a:gd name="connsiteX1" fmla="*/ 2734297 w 2808628"/>
              <a:gd name="connsiteY1" fmla="*/ 2457450 h 6057900"/>
              <a:gd name="connsiteX2" fmla="*/ 48247 w 2808628"/>
              <a:gd name="connsiteY2" fmla="*/ 6057900 h 6057900"/>
              <a:gd name="connsiteX0" fmla="*/ 1646818 w 2766803"/>
              <a:gd name="connsiteY0" fmla="*/ 0 h 6057900"/>
              <a:gd name="connsiteX1" fmla="*/ 2732668 w 2766803"/>
              <a:gd name="connsiteY1" fmla="*/ 2457450 h 6057900"/>
              <a:gd name="connsiteX2" fmla="*/ 46618 w 2766803"/>
              <a:gd name="connsiteY2" fmla="*/ 6057900 h 6057900"/>
              <a:gd name="connsiteX0" fmla="*/ 1648167 w 2801305"/>
              <a:gd name="connsiteY0" fmla="*/ 0 h 6057900"/>
              <a:gd name="connsiteX1" fmla="*/ 2734017 w 2801305"/>
              <a:gd name="connsiteY1" fmla="*/ 2457450 h 6057900"/>
              <a:gd name="connsiteX2" fmla="*/ 47967 w 2801305"/>
              <a:gd name="connsiteY2" fmla="*/ 6057900 h 6057900"/>
              <a:gd name="connsiteX0" fmla="*/ 1647619 w 2787025"/>
              <a:gd name="connsiteY0" fmla="*/ 0 h 6057900"/>
              <a:gd name="connsiteX1" fmla="*/ 2733469 w 2787025"/>
              <a:gd name="connsiteY1" fmla="*/ 2457450 h 6057900"/>
              <a:gd name="connsiteX2" fmla="*/ 47419 w 2787025"/>
              <a:gd name="connsiteY2" fmla="*/ 6057900 h 6057900"/>
              <a:gd name="connsiteX0" fmla="*/ 1516847 w 2668821"/>
              <a:gd name="connsiteY0" fmla="*/ 0 h 6305550"/>
              <a:gd name="connsiteX1" fmla="*/ 2602697 w 2668821"/>
              <a:gd name="connsiteY1" fmla="*/ 2457450 h 6305550"/>
              <a:gd name="connsiteX2" fmla="*/ 49997 w 2668821"/>
              <a:gd name="connsiteY2" fmla="*/ 6305550 h 6305550"/>
              <a:gd name="connsiteX0" fmla="*/ 1466850 w 2618824"/>
              <a:gd name="connsiteY0" fmla="*/ 0 h 6305550"/>
              <a:gd name="connsiteX1" fmla="*/ 2552700 w 2618824"/>
              <a:gd name="connsiteY1" fmla="*/ 2457450 h 6305550"/>
              <a:gd name="connsiteX2" fmla="*/ 0 w 2618824"/>
              <a:gd name="connsiteY2" fmla="*/ 6305550 h 6305550"/>
              <a:gd name="connsiteX0" fmla="*/ 1600200 w 2641574"/>
              <a:gd name="connsiteY0" fmla="*/ 0 h 6362700"/>
              <a:gd name="connsiteX1" fmla="*/ 2552700 w 2641574"/>
              <a:gd name="connsiteY1" fmla="*/ 2514600 h 6362700"/>
              <a:gd name="connsiteX2" fmla="*/ 0 w 2641574"/>
              <a:gd name="connsiteY2" fmla="*/ 6362700 h 6362700"/>
              <a:gd name="connsiteX0" fmla="*/ 1600200 w 2691937"/>
              <a:gd name="connsiteY0" fmla="*/ 0 h 6362700"/>
              <a:gd name="connsiteX1" fmla="*/ 2609850 w 2691937"/>
              <a:gd name="connsiteY1" fmla="*/ 2514600 h 6362700"/>
              <a:gd name="connsiteX2" fmla="*/ 0 w 2691937"/>
              <a:gd name="connsiteY2" fmla="*/ 6362700 h 6362700"/>
              <a:gd name="connsiteX0" fmla="*/ 1600200 w 2691937"/>
              <a:gd name="connsiteY0" fmla="*/ 0 h 6362700"/>
              <a:gd name="connsiteX1" fmla="*/ 2609850 w 2691937"/>
              <a:gd name="connsiteY1" fmla="*/ 2514600 h 6362700"/>
              <a:gd name="connsiteX2" fmla="*/ 0 w 2691937"/>
              <a:gd name="connsiteY2" fmla="*/ 6362700 h 6362700"/>
              <a:gd name="connsiteX0" fmla="*/ 1600200 w 2708919"/>
              <a:gd name="connsiteY0" fmla="*/ 0 h 6362700"/>
              <a:gd name="connsiteX1" fmla="*/ 2628900 w 2708919"/>
              <a:gd name="connsiteY1" fmla="*/ 2495550 h 6362700"/>
              <a:gd name="connsiteX2" fmla="*/ 0 w 2708919"/>
              <a:gd name="connsiteY2" fmla="*/ 6362700 h 6362700"/>
              <a:gd name="connsiteX0" fmla="*/ 1695450 w 2726749"/>
              <a:gd name="connsiteY0" fmla="*/ 0 h 6419850"/>
              <a:gd name="connsiteX1" fmla="*/ 2628900 w 2726749"/>
              <a:gd name="connsiteY1" fmla="*/ 2552700 h 6419850"/>
              <a:gd name="connsiteX2" fmla="*/ 0 w 2726749"/>
              <a:gd name="connsiteY2" fmla="*/ 6419850 h 6419850"/>
              <a:gd name="connsiteX0" fmla="*/ 1695450 w 2774379"/>
              <a:gd name="connsiteY0" fmla="*/ 0 h 6419850"/>
              <a:gd name="connsiteX1" fmla="*/ 2628900 w 2774379"/>
              <a:gd name="connsiteY1" fmla="*/ 2552700 h 6419850"/>
              <a:gd name="connsiteX2" fmla="*/ 0 w 2774379"/>
              <a:gd name="connsiteY2" fmla="*/ 6419850 h 6419850"/>
              <a:gd name="connsiteX0" fmla="*/ 1695450 w 2801526"/>
              <a:gd name="connsiteY0" fmla="*/ 0 h 6419850"/>
              <a:gd name="connsiteX1" fmla="*/ 2628900 w 2801526"/>
              <a:gd name="connsiteY1" fmla="*/ 2552700 h 6419850"/>
              <a:gd name="connsiteX2" fmla="*/ 0 w 2801526"/>
              <a:gd name="connsiteY2" fmla="*/ 6419850 h 6419850"/>
              <a:gd name="connsiteX0" fmla="*/ 1409700 w 2693846"/>
              <a:gd name="connsiteY0" fmla="*/ 0 h 6629400"/>
              <a:gd name="connsiteX1" fmla="*/ 2628900 w 2693846"/>
              <a:gd name="connsiteY1" fmla="*/ 2762250 h 6629400"/>
              <a:gd name="connsiteX2" fmla="*/ 0 w 2693846"/>
              <a:gd name="connsiteY2" fmla="*/ 6629400 h 6629400"/>
              <a:gd name="connsiteX0" fmla="*/ 1409700 w 2690801"/>
              <a:gd name="connsiteY0" fmla="*/ 0 h 6629400"/>
              <a:gd name="connsiteX1" fmla="*/ 2628900 w 2690801"/>
              <a:gd name="connsiteY1" fmla="*/ 2762250 h 6629400"/>
              <a:gd name="connsiteX2" fmla="*/ 0 w 2690801"/>
              <a:gd name="connsiteY2" fmla="*/ 6629400 h 6629400"/>
              <a:gd name="connsiteX0" fmla="*/ 1409700 w 2695458"/>
              <a:gd name="connsiteY0" fmla="*/ 0 h 6629400"/>
              <a:gd name="connsiteX1" fmla="*/ 2628900 w 2695458"/>
              <a:gd name="connsiteY1" fmla="*/ 2762250 h 6629400"/>
              <a:gd name="connsiteX2" fmla="*/ 0 w 2695458"/>
              <a:gd name="connsiteY2" fmla="*/ 6629400 h 6629400"/>
              <a:gd name="connsiteX0" fmla="*/ 1409700 w 2800438"/>
              <a:gd name="connsiteY0" fmla="*/ 0 h 6629400"/>
              <a:gd name="connsiteX1" fmla="*/ 2743200 w 2800438"/>
              <a:gd name="connsiteY1" fmla="*/ 2762250 h 6629400"/>
              <a:gd name="connsiteX2" fmla="*/ 0 w 2800438"/>
              <a:gd name="connsiteY2" fmla="*/ 6629400 h 6629400"/>
              <a:gd name="connsiteX0" fmla="*/ 1104900 w 2478770"/>
              <a:gd name="connsiteY0" fmla="*/ 0 h 6419850"/>
              <a:gd name="connsiteX1" fmla="*/ 2438400 w 2478770"/>
              <a:gd name="connsiteY1" fmla="*/ 2762250 h 6419850"/>
              <a:gd name="connsiteX2" fmla="*/ 0 w 2478770"/>
              <a:gd name="connsiteY2" fmla="*/ 6419850 h 6419850"/>
              <a:gd name="connsiteX0" fmla="*/ 1104900 w 2478770"/>
              <a:gd name="connsiteY0" fmla="*/ 0 h 6419850"/>
              <a:gd name="connsiteX1" fmla="*/ 2438400 w 2478770"/>
              <a:gd name="connsiteY1" fmla="*/ 2762250 h 6419850"/>
              <a:gd name="connsiteX2" fmla="*/ 0 w 2478770"/>
              <a:gd name="connsiteY2" fmla="*/ 6419850 h 6419850"/>
              <a:gd name="connsiteX0" fmla="*/ 1162050 w 2538989"/>
              <a:gd name="connsiteY0" fmla="*/ 0 h 6515100"/>
              <a:gd name="connsiteX1" fmla="*/ 2495550 w 2538989"/>
              <a:gd name="connsiteY1" fmla="*/ 2762250 h 6515100"/>
              <a:gd name="connsiteX2" fmla="*/ 0 w 2538989"/>
              <a:gd name="connsiteY2" fmla="*/ 6515100 h 6515100"/>
              <a:gd name="connsiteX0" fmla="*/ 1143000 w 2518911"/>
              <a:gd name="connsiteY0" fmla="*/ 0 h 6457950"/>
              <a:gd name="connsiteX1" fmla="*/ 2476500 w 2518911"/>
              <a:gd name="connsiteY1" fmla="*/ 2762250 h 6457950"/>
              <a:gd name="connsiteX2" fmla="*/ 0 w 2518911"/>
              <a:gd name="connsiteY2" fmla="*/ 6457950 h 6457950"/>
              <a:gd name="connsiteX0" fmla="*/ 1143000 w 2518911"/>
              <a:gd name="connsiteY0" fmla="*/ 0 h 6457950"/>
              <a:gd name="connsiteX1" fmla="*/ 2476500 w 2518911"/>
              <a:gd name="connsiteY1" fmla="*/ 2533650 h 6457950"/>
              <a:gd name="connsiteX2" fmla="*/ 0 w 2518911"/>
              <a:gd name="connsiteY2" fmla="*/ 6457950 h 6457950"/>
              <a:gd name="connsiteX0" fmla="*/ 1143000 w 2609094"/>
              <a:gd name="connsiteY0" fmla="*/ 0 h 6457950"/>
              <a:gd name="connsiteX1" fmla="*/ 2571750 w 2609094"/>
              <a:gd name="connsiteY1" fmla="*/ 2457450 h 6457950"/>
              <a:gd name="connsiteX2" fmla="*/ 0 w 2609094"/>
              <a:gd name="connsiteY2" fmla="*/ 6457950 h 6457950"/>
              <a:gd name="connsiteX0" fmla="*/ 1143000 w 2681982"/>
              <a:gd name="connsiteY0" fmla="*/ 0 h 6457950"/>
              <a:gd name="connsiteX1" fmla="*/ 2647950 w 2681982"/>
              <a:gd name="connsiteY1" fmla="*/ 2381250 h 6457950"/>
              <a:gd name="connsiteX2" fmla="*/ 0 w 2681982"/>
              <a:gd name="connsiteY2" fmla="*/ 6457950 h 6457950"/>
              <a:gd name="connsiteX0" fmla="*/ 1143000 w 2755378"/>
              <a:gd name="connsiteY0" fmla="*/ 0 h 6457950"/>
              <a:gd name="connsiteX1" fmla="*/ 2724150 w 2755378"/>
              <a:gd name="connsiteY1" fmla="*/ 2514600 h 6457950"/>
              <a:gd name="connsiteX2" fmla="*/ 0 w 2755378"/>
              <a:gd name="connsiteY2" fmla="*/ 6457950 h 6457950"/>
              <a:gd name="connsiteX0" fmla="*/ 1143000 w 2750501"/>
              <a:gd name="connsiteY0" fmla="*/ 0 h 6457950"/>
              <a:gd name="connsiteX1" fmla="*/ 2724150 w 2750501"/>
              <a:gd name="connsiteY1" fmla="*/ 2514600 h 6457950"/>
              <a:gd name="connsiteX2" fmla="*/ 0 w 2750501"/>
              <a:gd name="connsiteY2" fmla="*/ 6457950 h 6457950"/>
              <a:gd name="connsiteX0" fmla="*/ 1143000 w 2754204"/>
              <a:gd name="connsiteY0" fmla="*/ 0 h 6457950"/>
              <a:gd name="connsiteX1" fmla="*/ 2724150 w 2754204"/>
              <a:gd name="connsiteY1" fmla="*/ 2514600 h 6457950"/>
              <a:gd name="connsiteX2" fmla="*/ 0 w 2754204"/>
              <a:gd name="connsiteY2" fmla="*/ 6457950 h 6457950"/>
              <a:gd name="connsiteX0" fmla="*/ 1143000 w 2754912"/>
              <a:gd name="connsiteY0" fmla="*/ 0 h 6457950"/>
              <a:gd name="connsiteX1" fmla="*/ 2724150 w 2754912"/>
              <a:gd name="connsiteY1" fmla="*/ 2514600 h 6457950"/>
              <a:gd name="connsiteX2" fmla="*/ 0 w 2754912"/>
              <a:gd name="connsiteY2" fmla="*/ 6457950 h 6457950"/>
              <a:gd name="connsiteX0" fmla="*/ 1009650 w 2749572"/>
              <a:gd name="connsiteY0" fmla="*/ 0 h 6229350"/>
              <a:gd name="connsiteX1" fmla="*/ 2724150 w 2749572"/>
              <a:gd name="connsiteY1" fmla="*/ 2286000 h 6229350"/>
              <a:gd name="connsiteX2" fmla="*/ 0 w 2749572"/>
              <a:gd name="connsiteY2" fmla="*/ 6229350 h 6229350"/>
              <a:gd name="connsiteX0" fmla="*/ 1009650 w 2749572"/>
              <a:gd name="connsiteY0" fmla="*/ 24 h 6229374"/>
              <a:gd name="connsiteX1" fmla="*/ 2724150 w 2749572"/>
              <a:gd name="connsiteY1" fmla="*/ 2286024 h 6229374"/>
              <a:gd name="connsiteX2" fmla="*/ 0 w 2749572"/>
              <a:gd name="connsiteY2" fmla="*/ 6229374 h 6229374"/>
              <a:gd name="connsiteX0" fmla="*/ 1085850 w 2755343"/>
              <a:gd name="connsiteY0" fmla="*/ 22 h 6305572"/>
              <a:gd name="connsiteX1" fmla="*/ 2724150 w 2755343"/>
              <a:gd name="connsiteY1" fmla="*/ 2362222 h 6305572"/>
              <a:gd name="connsiteX2" fmla="*/ 0 w 2755343"/>
              <a:gd name="connsiteY2" fmla="*/ 6305572 h 6305572"/>
              <a:gd name="connsiteX0" fmla="*/ 990600 w 2748271"/>
              <a:gd name="connsiteY0" fmla="*/ 22 h 6305572"/>
              <a:gd name="connsiteX1" fmla="*/ 2724150 w 2748271"/>
              <a:gd name="connsiteY1" fmla="*/ 2362222 h 6305572"/>
              <a:gd name="connsiteX2" fmla="*/ 0 w 2748271"/>
              <a:gd name="connsiteY2" fmla="*/ 6305572 h 6305572"/>
              <a:gd name="connsiteX0" fmla="*/ 0 w 1757671"/>
              <a:gd name="connsiteY0" fmla="*/ 22 h 2362222"/>
              <a:gd name="connsiteX1" fmla="*/ 1733550 w 1757671"/>
              <a:gd name="connsiteY1" fmla="*/ 2362222 h 2362222"/>
              <a:gd name="connsiteX0" fmla="*/ 0 w 1411162"/>
              <a:gd name="connsiteY0" fmla="*/ 17 h 2895617"/>
              <a:gd name="connsiteX1" fmla="*/ 1371600 w 1411162"/>
              <a:gd name="connsiteY1" fmla="*/ 2895617 h 2895617"/>
              <a:gd name="connsiteX0" fmla="*/ 0 w 1340597"/>
              <a:gd name="connsiteY0" fmla="*/ 15 h 3048015"/>
              <a:gd name="connsiteX1" fmla="*/ 1295400 w 1340597"/>
              <a:gd name="connsiteY1" fmla="*/ 3048015 h 3048015"/>
              <a:gd name="connsiteX0" fmla="*/ 0 w 1327216"/>
              <a:gd name="connsiteY0" fmla="*/ 0 h 3048000"/>
              <a:gd name="connsiteX1" fmla="*/ 1295400 w 1327216"/>
              <a:gd name="connsiteY1" fmla="*/ 3048000 h 3048000"/>
              <a:gd name="connsiteX0" fmla="*/ 0 w 1254886"/>
              <a:gd name="connsiteY0" fmla="*/ 0 h 2914650"/>
              <a:gd name="connsiteX1" fmla="*/ 1219200 w 1254886"/>
              <a:gd name="connsiteY1" fmla="*/ 2914650 h 2914650"/>
              <a:gd name="connsiteX0" fmla="*/ 0 w 1309060"/>
              <a:gd name="connsiteY0" fmla="*/ 0 h 2800350"/>
              <a:gd name="connsiteX1" fmla="*/ 1276350 w 1309060"/>
              <a:gd name="connsiteY1" fmla="*/ 2800350 h 2800350"/>
              <a:gd name="connsiteX0" fmla="*/ 0 w 1290951"/>
              <a:gd name="connsiteY0" fmla="*/ 0 h 2686050"/>
              <a:gd name="connsiteX1" fmla="*/ 1257300 w 1290951"/>
              <a:gd name="connsiteY1" fmla="*/ 2686050 h 2686050"/>
              <a:gd name="connsiteX0" fmla="*/ 0 w 1259464"/>
              <a:gd name="connsiteY0" fmla="*/ 0 h 2686050"/>
              <a:gd name="connsiteX1" fmla="*/ 1257300 w 1259464"/>
              <a:gd name="connsiteY1" fmla="*/ 2686050 h 2686050"/>
              <a:gd name="connsiteX0" fmla="*/ 0 w 1164963"/>
              <a:gd name="connsiteY0" fmla="*/ 0 h 2819400"/>
              <a:gd name="connsiteX1" fmla="*/ 1162050 w 1164963"/>
              <a:gd name="connsiteY1" fmla="*/ 2819400 h 2819400"/>
              <a:gd name="connsiteX0" fmla="*/ 0 w 1163772"/>
              <a:gd name="connsiteY0" fmla="*/ 0 h 2819400"/>
              <a:gd name="connsiteX1" fmla="*/ 1162050 w 1163772"/>
              <a:gd name="connsiteY1" fmla="*/ 2819400 h 2819400"/>
              <a:gd name="connsiteX0" fmla="*/ 0 w 1258719"/>
              <a:gd name="connsiteY0" fmla="*/ 0 h 2819400"/>
              <a:gd name="connsiteX1" fmla="*/ 1257300 w 1258719"/>
              <a:gd name="connsiteY1" fmla="*/ 2819400 h 2819400"/>
              <a:gd name="connsiteX0" fmla="*/ 0 w 1258473"/>
              <a:gd name="connsiteY0" fmla="*/ 0 h 2819400"/>
              <a:gd name="connsiteX1" fmla="*/ 1257300 w 1258473"/>
              <a:gd name="connsiteY1" fmla="*/ 2819400 h 2819400"/>
              <a:gd name="connsiteX0" fmla="*/ 0 w 1289818"/>
              <a:gd name="connsiteY0" fmla="*/ 0 h 2819400"/>
              <a:gd name="connsiteX1" fmla="*/ 1257300 w 1289818"/>
              <a:gd name="connsiteY1" fmla="*/ 2819400 h 2819400"/>
              <a:gd name="connsiteX0" fmla="*/ 0 w 1297989"/>
              <a:gd name="connsiteY0" fmla="*/ 0 h 2819400"/>
              <a:gd name="connsiteX1" fmla="*/ 1257300 w 1297989"/>
              <a:gd name="connsiteY1" fmla="*/ 2819400 h 2819400"/>
              <a:gd name="connsiteX0" fmla="*/ 2209800 w 2376544"/>
              <a:gd name="connsiteY0" fmla="*/ 0 h 3257550"/>
              <a:gd name="connsiteX1" fmla="*/ 0 w 2376544"/>
              <a:gd name="connsiteY1" fmla="*/ 3257550 h 3257550"/>
              <a:gd name="connsiteX0" fmla="*/ 2209800 w 2209800"/>
              <a:gd name="connsiteY0" fmla="*/ 0 h 3257550"/>
              <a:gd name="connsiteX1" fmla="*/ 0 w 2209800"/>
              <a:gd name="connsiteY1" fmla="*/ 3257550 h 3257550"/>
              <a:gd name="connsiteX0" fmla="*/ 1352550 w 1352550"/>
              <a:gd name="connsiteY0" fmla="*/ 0 h 1943100"/>
              <a:gd name="connsiteX1" fmla="*/ 0 w 1352550"/>
              <a:gd name="connsiteY1" fmla="*/ 1943100 h 1943100"/>
              <a:gd name="connsiteX0" fmla="*/ 1352550 w 1352550"/>
              <a:gd name="connsiteY0" fmla="*/ 0 h 1943100"/>
              <a:gd name="connsiteX1" fmla="*/ 0 w 1352550"/>
              <a:gd name="connsiteY1" fmla="*/ 1943100 h 1943100"/>
              <a:gd name="connsiteX0" fmla="*/ 1257300 w 1257300"/>
              <a:gd name="connsiteY0" fmla="*/ 0 h 1504950"/>
              <a:gd name="connsiteX1" fmla="*/ 0 w 1257300"/>
              <a:gd name="connsiteY1" fmla="*/ 1504950 h 1504950"/>
              <a:gd name="connsiteX0" fmla="*/ 1257300 w 1257300"/>
              <a:gd name="connsiteY0" fmla="*/ 0 h 1504950"/>
              <a:gd name="connsiteX1" fmla="*/ 0 w 1257300"/>
              <a:gd name="connsiteY1" fmla="*/ 1504950 h 1504950"/>
              <a:gd name="connsiteX0" fmla="*/ 1143000 w 1143000"/>
              <a:gd name="connsiteY0" fmla="*/ 0 h 1562100"/>
              <a:gd name="connsiteX1" fmla="*/ 0 w 1143000"/>
              <a:gd name="connsiteY1" fmla="*/ 1562100 h 1562100"/>
              <a:gd name="connsiteX0" fmla="*/ 1154422 w 1154422"/>
              <a:gd name="connsiteY0" fmla="*/ 0 h 1562100"/>
              <a:gd name="connsiteX1" fmla="*/ 11422 w 1154422"/>
              <a:gd name="connsiteY1" fmla="*/ 1562100 h 1562100"/>
              <a:gd name="connsiteX0" fmla="*/ 1147275 w 1147275"/>
              <a:gd name="connsiteY0" fmla="*/ 0 h 1562100"/>
              <a:gd name="connsiteX1" fmla="*/ 4275 w 1147275"/>
              <a:gd name="connsiteY1" fmla="*/ 1562100 h 1562100"/>
              <a:gd name="connsiteX0" fmla="*/ 1166114 w 1166114"/>
              <a:gd name="connsiteY0" fmla="*/ 0 h 1600200"/>
              <a:gd name="connsiteX1" fmla="*/ 4064 w 1166114"/>
              <a:gd name="connsiteY1" fmla="*/ 1600200 h 1600200"/>
              <a:gd name="connsiteX0" fmla="*/ 1279474 w 1279474"/>
              <a:gd name="connsiteY0" fmla="*/ 0 h 2343150"/>
              <a:gd name="connsiteX1" fmla="*/ 3124 w 1279474"/>
              <a:gd name="connsiteY1" fmla="*/ 2343150 h 2343150"/>
              <a:gd name="connsiteX0" fmla="*/ 1277077 w 1421570"/>
              <a:gd name="connsiteY0" fmla="*/ 0 h 2343150"/>
              <a:gd name="connsiteX1" fmla="*/ 727 w 1421570"/>
              <a:gd name="connsiteY1" fmla="*/ 2343150 h 2343150"/>
              <a:gd name="connsiteX0" fmla="*/ 1524649 w 1656017"/>
              <a:gd name="connsiteY0" fmla="*/ 0 h 2095500"/>
              <a:gd name="connsiteX1" fmla="*/ 649 w 1656017"/>
              <a:gd name="connsiteY1" fmla="*/ 2095500 h 2095500"/>
              <a:gd name="connsiteX0" fmla="*/ 1524872 w 1529196"/>
              <a:gd name="connsiteY0" fmla="*/ 0 h 2095500"/>
              <a:gd name="connsiteX1" fmla="*/ 872 w 1529196"/>
              <a:gd name="connsiteY1" fmla="*/ 2095500 h 2095500"/>
              <a:gd name="connsiteX0" fmla="*/ 1601036 w 1605178"/>
              <a:gd name="connsiteY0" fmla="*/ 0 h 2209800"/>
              <a:gd name="connsiteX1" fmla="*/ 836 w 1605178"/>
              <a:gd name="connsiteY1" fmla="*/ 2209800 h 2209800"/>
              <a:gd name="connsiteX0" fmla="*/ 0 w 39819"/>
              <a:gd name="connsiteY0" fmla="*/ 0 h 2114550"/>
              <a:gd name="connsiteX1" fmla="*/ 19050 w 39819"/>
              <a:gd name="connsiteY1" fmla="*/ 2114550 h 2114550"/>
              <a:gd name="connsiteX0" fmla="*/ 0 w 170548"/>
              <a:gd name="connsiteY0" fmla="*/ 0 h 2114550"/>
              <a:gd name="connsiteX1" fmla="*/ 19050 w 170548"/>
              <a:gd name="connsiteY1" fmla="*/ 2114550 h 2114550"/>
              <a:gd name="connsiteX0" fmla="*/ 285750 w 325355"/>
              <a:gd name="connsiteY0" fmla="*/ 0 h 2076450"/>
              <a:gd name="connsiteX1" fmla="*/ 0 w 325355"/>
              <a:gd name="connsiteY1" fmla="*/ 2076450 h 2076450"/>
              <a:gd name="connsiteX0" fmla="*/ 285750 w 306079"/>
              <a:gd name="connsiteY0" fmla="*/ 0 h 2076450"/>
              <a:gd name="connsiteX1" fmla="*/ 0 w 306079"/>
              <a:gd name="connsiteY1" fmla="*/ 2076450 h 2076450"/>
              <a:gd name="connsiteX0" fmla="*/ 133350 w 167261"/>
              <a:gd name="connsiteY0" fmla="*/ 0 h 2133600"/>
              <a:gd name="connsiteX1" fmla="*/ 0 w 167261"/>
              <a:gd name="connsiteY1" fmla="*/ 2133600 h 2133600"/>
              <a:gd name="connsiteX0" fmla="*/ 133350 w 193743"/>
              <a:gd name="connsiteY0" fmla="*/ 0 h 2133600"/>
              <a:gd name="connsiteX1" fmla="*/ 0 w 193743"/>
              <a:gd name="connsiteY1" fmla="*/ 2133600 h 2133600"/>
              <a:gd name="connsiteX0" fmla="*/ 133350 w 260910"/>
              <a:gd name="connsiteY0" fmla="*/ 0 h 2133600"/>
              <a:gd name="connsiteX1" fmla="*/ 0 w 260910"/>
              <a:gd name="connsiteY1" fmla="*/ 2133600 h 2133600"/>
              <a:gd name="connsiteX0" fmla="*/ 76200 w 222479"/>
              <a:gd name="connsiteY0" fmla="*/ 0 h 2095500"/>
              <a:gd name="connsiteX1" fmla="*/ 0 w 222479"/>
              <a:gd name="connsiteY1" fmla="*/ 2095500 h 2095500"/>
              <a:gd name="connsiteX0" fmla="*/ 76200 w 197045"/>
              <a:gd name="connsiteY0" fmla="*/ 0 h 2095500"/>
              <a:gd name="connsiteX1" fmla="*/ 0 w 197045"/>
              <a:gd name="connsiteY1" fmla="*/ 2095500 h 2095500"/>
              <a:gd name="connsiteX0" fmla="*/ 133350 w 239893"/>
              <a:gd name="connsiteY0" fmla="*/ 0 h 2133600"/>
              <a:gd name="connsiteX1" fmla="*/ 0 w 239893"/>
              <a:gd name="connsiteY1" fmla="*/ 2133600 h 2133600"/>
              <a:gd name="connsiteX0" fmla="*/ 133350 w 282055"/>
              <a:gd name="connsiteY0" fmla="*/ 0 h 2133600"/>
              <a:gd name="connsiteX1" fmla="*/ 0 w 282055"/>
              <a:gd name="connsiteY1" fmla="*/ 2133600 h 2133600"/>
              <a:gd name="connsiteX0" fmla="*/ 57150 w 225668"/>
              <a:gd name="connsiteY0" fmla="*/ 0 h 2152650"/>
              <a:gd name="connsiteX1" fmla="*/ 0 w 225668"/>
              <a:gd name="connsiteY1" fmla="*/ 2152650 h 2152650"/>
              <a:gd name="connsiteX0" fmla="*/ 57150 w 175141"/>
              <a:gd name="connsiteY0" fmla="*/ 0 h 2152650"/>
              <a:gd name="connsiteX1" fmla="*/ 0 w 175141"/>
              <a:gd name="connsiteY1" fmla="*/ 2152650 h 2152650"/>
              <a:gd name="connsiteX0" fmla="*/ 95250 w 202494"/>
              <a:gd name="connsiteY0" fmla="*/ 0 h 2095500"/>
              <a:gd name="connsiteX1" fmla="*/ 0 w 202494"/>
              <a:gd name="connsiteY1" fmla="*/ 2095500 h 2095500"/>
              <a:gd name="connsiteX0" fmla="*/ 95250 w 236360"/>
              <a:gd name="connsiteY0" fmla="*/ 0 h 2095500"/>
              <a:gd name="connsiteX1" fmla="*/ 0 w 236360"/>
              <a:gd name="connsiteY1" fmla="*/ 2095500 h 2095500"/>
              <a:gd name="connsiteX0" fmla="*/ 438150 w 523682"/>
              <a:gd name="connsiteY0" fmla="*/ 0 h 1543050"/>
              <a:gd name="connsiteX1" fmla="*/ 0 w 523682"/>
              <a:gd name="connsiteY1" fmla="*/ 1543050 h 1543050"/>
              <a:gd name="connsiteX0" fmla="*/ 438150 w 572439"/>
              <a:gd name="connsiteY0" fmla="*/ 0 h 1543050"/>
              <a:gd name="connsiteX1" fmla="*/ 0 w 572439"/>
              <a:gd name="connsiteY1" fmla="*/ 1543050 h 1543050"/>
              <a:gd name="connsiteX0" fmla="*/ 361950 w 514357"/>
              <a:gd name="connsiteY0" fmla="*/ 0 h 1390650"/>
              <a:gd name="connsiteX1" fmla="*/ 0 w 514357"/>
              <a:gd name="connsiteY1" fmla="*/ 1390650 h 1390650"/>
              <a:gd name="connsiteX0" fmla="*/ 400050 w 542942"/>
              <a:gd name="connsiteY0" fmla="*/ 0 h 1485900"/>
              <a:gd name="connsiteX1" fmla="*/ 0 w 542942"/>
              <a:gd name="connsiteY1" fmla="*/ 1485900 h 1485900"/>
              <a:gd name="connsiteX0" fmla="*/ 400050 w 531790"/>
              <a:gd name="connsiteY0" fmla="*/ 0 h 1485900"/>
              <a:gd name="connsiteX1" fmla="*/ 0 w 531790"/>
              <a:gd name="connsiteY1" fmla="*/ 1485900 h 1485900"/>
              <a:gd name="connsiteX0" fmla="*/ 533400 w 641442"/>
              <a:gd name="connsiteY0" fmla="*/ 0 h 1466850"/>
              <a:gd name="connsiteX1" fmla="*/ 0 w 641442"/>
              <a:gd name="connsiteY1" fmla="*/ 1466850 h 1466850"/>
              <a:gd name="connsiteX0" fmla="*/ 533400 w 661893"/>
              <a:gd name="connsiteY0" fmla="*/ 0 h 1466850"/>
              <a:gd name="connsiteX1" fmla="*/ 0 w 661893"/>
              <a:gd name="connsiteY1" fmla="*/ 1466850 h 1466850"/>
              <a:gd name="connsiteX0" fmla="*/ 685800 w 789356"/>
              <a:gd name="connsiteY0" fmla="*/ 0 h 1600200"/>
              <a:gd name="connsiteX1" fmla="*/ 0 w 789356"/>
              <a:gd name="connsiteY1" fmla="*/ 1600200 h 1600200"/>
              <a:gd name="connsiteX0" fmla="*/ 685800 w 787593"/>
              <a:gd name="connsiteY0" fmla="*/ 0 h 1600200"/>
              <a:gd name="connsiteX1" fmla="*/ 0 w 787593"/>
              <a:gd name="connsiteY1" fmla="*/ 1600200 h 1600200"/>
              <a:gd name="connsiteX0" fmla="*/ 0 w 1750851"/>
              <a:gd name="connsiteY0" fmla="*/ 0 h 526143"/>
              <a:gd name="connsiteX1" fmla="*/ 1651000 w 1750851"/>
              <a:gd name="connsiteY1" fmla="*/ 526143 h 526143"/>
              <a:gd name="connsiteX0" fmla="*/ 0 w 1651000"/>
              <a:gd name="connsiteY0" fmla="*/ 0 h 526143"/>
              <a:gd name="connsiteX1" fmla="*/ 1651000 w 1651000"/>
              <a:gd name="connsiteY1" fmla="*/ 526143 h 526143"/>
              <a:gd name="connsiteX0" fmla="*/ 0 w 1651000"/>
              <a:gd name="connsiteY0" fmla="*/ 50964 h 577107"/>
              <a:gd name="connsiteX1" fmla="*/ 1651000 w 1651000"/>
              <a:gd name="connsiteY1" fmla="*/ 577107 h 577107"/>
              <a:gd name="connsiteX0" fmla="*/ 0 w 1767114"/>
              <a:gd name="connsiteY0" fmla="*/ 55516 h 567145"/>
              <a:gd name="connsiteX1" fmla="*/ 1767114 w 1767114"/>
              <a:gd name="connsiteY1" fmla="*/ 567145 h 567145"/>
              <a:gd name="connsiteX0" fmla="*/ 0 w 1767114"/>
              <a:gd name="connsiteY0" fmla="*/ 0 h 511629"/>
              <a:gd name="connsiteX1" fmla="*/ 1767114 w 1767114"/>
              <a:gd name="connsiteY1" fmla="*/ 511629 h 511629"/>
              <a:gd name="connsiteX0" fmla="*/ 0 w 1868714"/>
              <a:gd name="connsiteY0" fmla="*/ 0 h 642257"/>
              <a:gd name="connsiteX1" fmla="*/ 1868714 w 1868714"/>
              <a:gd name="connsiteY1" fmla="*/ 642257 h 642257"/>
              <a:gd name="connsiteX0" fmla="*/ 0 w 1868714"/>
              <a:gd name="connsiteY0" fmla="*/ 0 h 642257"/>
              <a:gd name="connsiteX1" fmla="*/ 1868714 w 1868714"/>
              <a:gd name="connsiteY1" fmla="*/ 642257 h 642257"/>
              <a:gd name="connsiteX0" fmla="*/ 0 w 2057400"/>
              <a:gd name="connsiteY0" fmla="*/ 0 h 714828"/>
              <a:gd name="connsiteX1" fmla="*/ 2057400 w 2057400"/>
              <a:gd name="connsiteY1" fmla="*/ 714828 h 714828"/>
              <a:gd name="connsiteX0" fmla="*/ 0 w 2057400"/>
              <a:gd name="connsiteY0" fmla="*/ 0 h 714828"/>
              <a:gd name="connsiteX1" fmla="*/ 2057400 w 2057400"/>
              <a:gd name="connsiteY1" fmla="*/ 714828 h 714828"/>
              <a:gd name="connsiteX0" fmla="*/ 0 w 2057400"/>
              <a:gd name="connsiteY0" fmla="*/ 0 h 714828"/>
              <a:gd name="connsiteX1" fmla="*/ 2057400 w 2057400"/>
              <a:gd name="connsiteY1" fmla="*/ 714828 h 714828"/>
              <a:gd name="connsiteX0" fmla="*/ 0 w 1810658"/>
              <a:gd name="connsiteY0" fmla="*/ 0 h 976085"/>
              <a:gd name="connsiteX1" fmla="*/ 1810658 w 1810658"/>
              <a:gd name="connsiteY1" fmla="*/ 976085 h 976085"/>
              <a:gd name="connsiteX0" fmla="*/ 0 w 1897744"/>
              <a:gd name="connsiteY0" fmla="*/ 0 h 990599"/>
              <a:gd name="connsiteX1" fmla="*/ 1897744 w 1897744"/>
              <a:gd name="connsiteY1" fmla="*/ 990599 h 990599"/>
              <a:gd name="connsiteX0" fmla="*/ 0 w 1897744"/>
              <a:gd name="connsiteY0" fmla="*/ 0 h 990599"/>
              <a:gd name="connsiteX1" fmla="*/ 1897744 w 1897744"/>
              <a:gd name="connsiteY1" fmla="*/ 990599 h 990599"/>
              <a:gd name="connsiteX0" fmla="*/ 0 w 2071915"/>
              <a:gd name="connsiteY0" fmla="*/ 0 h 1019628"/>
              <a:gd name="connsiteX1" fmla="*/ 2071915 w 2071915"/>
              <a:gd name="connsiteY1" fmla="*/ 1019628 h 1019628"/>
              <a:gd name="connsiteX0" fmla="*/ 0 w 2071915"/>
              <a:gd name="connsiteY0" fmla="*/ 0 h 1019628"/>
              <a:gd name="connsiteX1" fmla="*/ 2071915 w 2071915"/>
              <a:gd name="connsiteY1" fmla="*/ 1019628 h 1019628"/>
              <a:gd name="connsiteX0" fmla="*/ 0 w 2173515"/>
              <a:gd name="connsiteY0" fmla="*/ 0 h 932542"/>
              <a:gd name="connsiteX1" fmla="*/ 2173515 w 2173515"/>
              <a:gd name="connsiteY1" fmla="*/ 932542 h 932542"/>
              <a:gd name="connsiteX0" fmla="*/ 0 w 2173515"/>
              <a:gd name="connsiteY0" fmla="*/ 0 h 932542"/>
              <a:gd name="connsiteX1" fmla="*/ 2173515 w 2173515"/>
              <a:gd name="connsiteY1" fmla="*/ 932542 h 932542"/>
              <a:gd name="connsiteX0" fmla="*/ 0 w 2463801"/>
              <a:gd name="connsiteY0" fmla="*/ 0 h 1005113"/>
              <a:gd name="connsiteX1" fmla="*/ 2463801 w 2463801"/>
              <a:gd name="connsiteY1" fmla="*/ 1005113 h 1005113"/>
              <a:gd name="connsiteX0" fmla="*/ 0 w 2376715"/>
              <a:gd name="connsiteY0" fmla="*/ 0 h 1005113"/>
              <a:gd name="connsiteX1" fmla="*/ 2376715 w 2376715"/>
              <a:gd name="connsiteY1" fmla="*/ 1005113 h 1005113"/>
              <a:gd name="connsiteX0" fmla="*/ 0 w 2376715"/>
              <a:gd name="connsiteY0" fmla="*/ 0 h 1005113"/>
              <a:gd name="connsiteX1" fmla="*/ 2376715 w 2376715"/>
              <a:gd name="connsiteY1" fmla="*/ 1005113 h 1005113"/>
              <a:gd name="connsiteX0" fmla="*/ 0 w 2391003"/>
              <a:gd name="connsiteY0" fmla="*/ 0 h 1005113"/>
              <a:gd name="connsiteX1" fmla="*/ 2391003 w 2391003"/>
              <a:gd name="connsiteY1" fmla="*/ 1005113 h 1005113"/>
              <a:gd name="connsiteX0" fmla="*/ 0 w 2067153"/>
              <a:gd name="connsiteY0" fmla="*/ 440120 h 538497"/>
              <a:gd name="connsiteX1" fmla="*/ 2067153 w 2067153"/>
              <a:gd name="connsiteY1" fmla="*/ 226033 h 538497"/>
              <a:gd name="connsiteX0" fmla="*/ 0 w 2067153"/>
              <a:gd name="connsiteY0" fmla="*/ 269799 h 402592"/>
              <a:gd name="connsiteX1" fmla="*/ 2067153 w 2067153"/>
              <a:gd name="connsiteY1" fmla="*/ 55712 h 402592"/>
              <a:gd name="connsiteX0" fmla="*/ 0 w 2067153"/>
              <a:gd name="connsiteY0" fmla="*/ 324280 h 451334"/>
              <a:gd name="connsiteX1" fmla="*/ 2067153 w 2067153"/>
              <a:gd name="connsiteY1" fmla="*/ 53043 h 451334"/>
              <a:gd name="connsiteX0" fmla="*/ 0 w 2067153"/>
              <a:gd name="connsiteY0" fmla="*/ 368804 h 368804"/>
              <a:gd name="connsiteX1" fmla="*/ 2067153 w 2067153"/>
              <a:gd name="connsiteY1" fmla="*/ 97567 h 368804"/>
              <a:gd name="connsiteX0" fmla="*/ 0 w 1692503"/>
              <a:gd name="connsiteY0" fmla="*/ 543647 h 543647"/>
              <a:gd name="connsiteX1" fmla="*/ 1692503 w 1692503"/>
              <a:gd name="connsiteY1" fmla="*/ 75560 h 543647"/>
              <a:gd name="connsiteX0" fmla="*/ 0 w 1692503"/>
              <a:gd name="connsiteY0" fmla="*/ 537896 h 537896"/>
              <a:gd name="connsiteX1" fmla="*/ 1692503 w 1692503"/>
              <a:gd name="connsiteY1" fmla="*/ 69809 h 537896"/>
              <a:gd name="connsiteX0" fmla="*/ 0 w 1692503"/>
              <a:gd name="connsiteY0" fmla="*/ 534488 h 534665"/>
              <a:gd name="connsiteX1" fmla="*/ 1692503 w 1692503"/>
              <a:gd name="connsiteY1" fmla="*/ 66401 h 534665"/>
              <a:gd name="connsiteX0" fmla="*/ 0 w 1692503"/>
              <a:gd name="connsiteY0" fmla="*/ 581998 h 582164"/>
              <a:gd name="connsiteX1" fmla="*/ 1692503 w 1692503"/>
              <a:gd name="connsiteY1" fmla="*/ 63111 h 582164"/>
              <a:gd name="connsiteX0" fmla="*/ 0 w 1692503"/>
              <a:gd name="connsiteY0" fmla="*/ 603134 h 603134"/>
              <a:gd name="connsiteX1" fmla="*/ 1692503 w 1692503"/>
              <a:gd name="connsiteY1" fmla="*/ 84247 h 603134"/>
              <a:gd name="connsiteX0" fmla="*/ 0 w 1692503"/>
              <a:gd name="connsiteY0" fmla="*/ 565535 h 565535"/>
              <a:gd name="connsiteX1" fmla="*/ 1692503 w 1692503"/>
              <a:gd name="connsiteY1" fmla="*/ 46648 h 565535"/>
              <a:gd name="connsiteX0" fmla="*/ 0 w 1587728"/>
              <a:gd name="connsiteY0" fmla="*/ 663475 h 663475"/>
              <a:gd name="connsiteX1" fmla="*/ 1587728 w 1587728"/>
              <a:gd name="connsiteY1" fmla="*/ 39813 h 663475"/>
              <a:gd name="connsiteX0" fmla="*/ 0 w 1694884"/>
              <a:gd name="connsiteY0" fmla="*/ 526160 h 526160"/>
              <a:gd name="connsiteX1" fmla="*/ 1694884 w 1694884"/>
              <a:gd name="connsiteY1" fmla="*/ 50135 h 526160"/>
              <a:gd name="connsiteX0" fmla="*/ 0 w 1694884"/>
              <a:gd name="connsiteY0" fmla="*/ 529859 h 529859"/>
              <a:gd name="connsiteX1" fmla="*/ 1694884 w 1694884"/>
              <a:gd name="connsiteY1" fmla="*/ 53834 h 529859"/>
              <a:gd name="connsiteX0" fmla="*/ 0 w 1694884"/>
              <a:gd name="connsiteY0" fmla="*/ 527163 h 527163"/>
              <a:gd name="connsiteX1" fmla="*/ 1694884 w 1694884"/>
              <a:gd name="connsiteY1" fmla="*/ 51138 h 527163"/>
              <a:gd name="connsiteX0" fmla="*/ 0 w 1694884"/>
              <a:gd name="connsiteY0" fmla="*/ 529139 h 529139"/>
              <a:gd name="connsiteX1" fmla="*/ 1694884 w 1694884"/>
              <a:gd name="connsiteY1" fmla="*/ 53114 h 529139"/>
              <a:gd name="connsiteX0" fmla="*/ 0 w 1561534"/>
              <a:gd name="connsiteY0" fmla="*/ 129431 h 367781"/>
              <a:gd name="connsiteX1" fmla="*/ 1561534 w 1561534"/>
              <a:gd name="connsiteY1" fmla="*/ 367781 h 367781"/>
              <a:gd name="connsiteX0" fmla="*/ 0 w 1356747"/>
              <a:gd name="connsiteY0" fmla="*/ 60190 h 1041490"/>
              <a:gd name="connsiteX1" fmla="*/ 1356747 w 1356747"/>
              <a:gd name="connsiteY1" fmla="*/ 1041490 h 1041490"/>
              <a:gd name="connsiteX0" fmla="*/ 18491 w 1375238"/>
              <a:gd name="connsiteY0" fmla="*/ 0 h 981300"/>
              <a:gd name="connsiteX1" fmla="*/ 1375238 w 1375238"/>
              <a:gd name="connsiteY1" fmla="*/ 981300 h 981300"/>
              <a:gd name="connsiteX0" fmla="*/ 84426 w 1074461"/>
              <a:gd name="connsiteY0" fmla="*/ 0 h 814612"/>
              <a:gd name="connsiteX1" fmla="*/ 1074461 w 1074461"/>
              <a:gd name="connsiteY1" fmla="*/ 814612 h 814612"/>
              <a:gd name="connsiteX0" fmla="*/ 433813 w 728523"/>
              <a:gd name="connsiteY0" fmla="*/ 0 h 824137"/>
              <a:gd name="connsiteX1" fmla="*/ 728523 w 728523"/>
              <a:gd name="connsiteY1" fmla="*/ 824137 h 824137"/>
              <a:gd name="connsiteX0" fmla="*/ 58747 w 353457"/>
              <a:gd name="connsiteY0" fmla="*/ 0 h 824137"/>
              <a:gd name="connsiteX1" fmla="*/ 353457 w 353457"/>
              <a:gd name="connsiteY1" fmla="*/ 824137 h 824137"/>
              <a:gd name="connsiteX0" fmla="*/ 0 w 294710"/>
              <a:gd name="connsiteY0" fmla="*/ 0 h 824137"/>
              <a:gd name="connsiteX1" fmla="*/ 294710 w 294710"/>
              <a:gd name="connsiteY1" fmla="*/ 824137 h 824137"/>
              <a:gd name="connsiteX0" fmla="*/ 88305 w 202040"/>
              <a:gd name="connsiteY0" fmla="*/ 0 h 905099"/>
              <a:gd name="connsiteX1" fmla="*/ 202040 w 202040"/>
              <a:gd name="connsiteY1" fmla="*/ 905099 h 905099"/>
              <a:gd name="connsiteX0" fmla="*/ 114380 w 228115"/>
              <a:gd name="connsiteY0" fmla="*/ 0 h 905099"/>
              <a:gd name="connsiteX1" fmla="*/ 228115 w 228115"/>
              <a:gd name="connsiteY1" fmla="*/ 905099 h 905099"/>
              <a:gd name="connsiteX0" fmla="*/ 95087 w 237397"/>
              <a:gd name="connsiteY0" fmla="*/ 0 h 1024162"/>
              <a:gd name="connsiteX1" fmla="*/ 237397 w 237397"/>
              <a:gd name="connsiteY1" fmla="*/ 1024162 h 1024162"/>
              <a:gd name="connsiteX0" fmla="*/ 101310 w 243620"/>
              <a:gd name="connsiteY0" fmla="*/ 0 h 1024162"/>
              <a:gd name="connsiteX1" fmla="*/ 243620 w 243620"/>
              <a:gd name="connsiteY1" fmla="*/ 1024162 h 1024162"/>
              <a:gd name="connsiteX0" fmla="*/ 75207 w 257999"/>
              <a:gd name="connsiteY0" fmla="*/ 0 h 1000350"/>
              <a:gd name="connsiteX1" fmla="*/ 257999 w 257999"/>
              <a:gd name="connsiteY1" fmla="*/ 1000350 h 1000350"/>
              <a:gd name="connsiteX0" fmla="*/ 103752 w 286544"/>
              <a:gd name="connsiteY0" fmla="*/ 0 h 1000350"/>
              <a:gd name="connsiteX1" fmla="*/ 286544 w 286544"/>
              <a:gd name="connsiteY1" fmla="*/ 1000350 h 1000350"/>
              <a:gd name="connsiteX0" fmla="*/ 109909 w 292701"/>
              <a:gd name="connsiteY0" fmla="*/ 0 h 1000350"/>
              <a:gd name="connsiteX1" fmla="*/ 292701 w 292701"/>
              <a:gd name="connsiteY1" fmla="*/ 1000350 h 1000350"/>
              <a:gd name="connsiteX0" fmla="*/ 80200 w 310617"/>
              <a:gd name="connsiteY0" fmla="*/ 0 h 974156"/>
              <a:gd name="connsiteX1" fmla="*/ 310617 w 310617"/>
              <a:gd name="connsiteY1" fmla="*/ 974156 h 974156"/>
              <a:gd name="connsiteX0" fmla="*/ 78689 w 309106"/>
              <a:gd name="connsiteY0" fmla="*/ 0 h 974156"/>
              <a:gd name="connsiteX1" fmla="*/ 309106 w 309106"/>
              <a:gd name="connsiteY1" fmla="*/ 974156 h 974156"/>
              <a:gd name="connsiteX0" fmla="*/ 77253 w 310051"/>
              <a:gd name="connsiteY0" fmla="*/ 0 h 981300"/>
              <a:gd name="connsiteX1" fmla="*/ 310051 w 310051"/>
              <a:gd name="connsiteY1" fmla="*/ 981300 h 981300"/>
              <a:gd name="connsiteX0" fmla="*/ 0 w 670948"/>
              <a:gd name="connsiteY0" fmla="*/ 0 h 2067150"/>
              <a:gd name="connsiteX1" fmla="*/ 670948 w 670948"/>
              <a:gd name="connsiteY1" fmla="*/ 2067150 h 2067150"/>
              <a:gd name="connsiteX0" fmla="*/ 0 w 751911"/>
              <a:gd name="connsiteY0" fmla="*/ 0 h 343125"/>
              <a:gd name="connsiteX1" fmla="*/ 751911 w 751911"/>
              <a:gd name="connsiteY1" fmla="*/ 343125 h 343125"/>
              <a:gd name="connsiteX0" fmla="*/ 0 w 751911"/>
              <a:gd name="connsiteY0" fmla="*/ 0 h 386531"/>
              <a:gd name="connsiteX1" fmla="*/ 751911 w 751911"/>
              <a:gd name="connsiteY1" fmla="*/ 343125 h 386531"/>
              <a:gd name="connsiteX0" fmla="*/ 0 w 809061"/>
              <a:gd name="connsiteY0" fmla="*/ 0 h 375329"/>
              <a:gd name="connsiteX1" fmla="*/ 809061 w 809061"/>
              <a:gd name="connsiteY1" fmla="*/ 328838 h 375329"/>
              <a:gd name="connsiteX0" fmla="*/ 0 w 642374"/>
              <a:gd name="connsiteY0" fmla="*/ 0 h 330297"/>
              <a:gd name="connsiteX1" fmla="*/ 642374 w 642374"/>
              <a:gd name="connsiteY1" fmla="*/ 266926 h 330297"/>
              <a:gd name="connsiteX0" fmla="*/ 0 w 642374"/>
              <a:gd name="connsiteY0" fmla="*/ 0 h 296321"/>
              <a:gd name="connsiteX1" fmla="*/ 642374 w 642374"/>
              <a:gd name="connsiteY1" fmla="*/ 266926 h 296321"/>
              <a:gd name="connsiteX0" fmla="*/ 0 w 642374"/>
              <a:gd name="connsiteY0" fmla="*/ 0 h 288113"/>
              <a:gd name="connsiteX1" fmla="*/ 642374 w 642374"/>
              <a:gd name="connsiteY1" fmla="*/ 266926 h 288113"/>
              <a:gd name="connsiteX0" fmla="*/ 0 w 585224"/>
              <a:gd name="connsiteY0" fmla="*/ 0 h 198064"/>
              <a:gd name="connsiteX1" fmla="*/ 585224 w 585224"/>
              <a:gd name="connsiteY1" fmla="*/ 166913 h 198064"/>
              <a:gd name="connsiteX0" fmla="*/ 0 w 752773"/>
              <a:gd name="connsiteY0" fmla="*/ 0 h 226727"/>
              <a:gd name="connsiteX1" fmla="*/ 752773 w 752773"/>
              <a:gd name="connsiteY1" fmla="*/ 199673 h 226727"/>
              <a:gd name="connsiteX0" fmla="*/ 0 w 752773"/>
              <a:gd name="connsiteY0" fmla="*/ 0 h 225831"/>
              <a:gd name="connsiteX1" fmla="*/ 752773 w 752773"/>
              <a:gd name="connsiteY1" fmla="*/ 199673 h 225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52773" h="225831">
                <a:moveTo>
                  <a:pt x="0" y="0"/>
                </a:moveTo>
                <a:cubicBezTo>
                  <a:pt x="104547" y="122756"/>
                  <a:pt x="295459" y="291183"/>
                  <a:pt x="752773" y="199673"/>
                </a:cubicBezTo>
              </a:path>
            </a:pathLst>
          </a:custGeom>
          <a:noFill/>
          <a:ln w="63500" cap="rnd">
            <a:solidFill>
              <a:srgbClr val="2258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63" name="Freeform: Shape 2862">
            <a:extLst>
              <a:ext uri="{FF2B5EF4-FFF2-40B4-BE49-F238E27FC236}">
                <a16:creationId xmlns:a16="http://schemas.microsoft.com/office/drawing/2014/main" id="{36AC560F-350D-A256-2FCE-CACDCB4ED191}"/>
              </a:ext>
            </a:extLst>
          </p:cNvPr>
          <p:cNvSpPr/>
          <p:nvPr/>
        </p:nvSpPr>
        <p:spPr>
          <a:xfrm>
            <a:off x="10818747" y="15152373"/>
            <a:ext cx="977012" cy="1152525"/>
          </a:xfrm>
          <a:custGeom>
            <a:avLst/>
            <a:gdLst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809625 w 809625"/>
              <a:gd name="connsiteY0" fmla="*/ 0 h 971550"/>
              <a:gd name="connsiteX1" fmla="*/ 0 w 809625"/>
              <a:gd name="connsiteY1" fmla="*/ 971550 h 971550"/>
              <a:gd name="connsiteX0" fmla="*/ 64611 w 669483"/>
              <a:gd name="connsiteY0" fmla="*/ 0 h 857250"/>
              <a:gd name="connsiteX1" fmla="*/ 588486 w 669483"/>
              <a:gd name="connsiteY1" fmla="*/ 857250 h 857250"/>
              <a:gd name="connsiteX0" fmla="*/ 68760 w 645698"/>
              <a:gd name="connsiteY0" fmla="*/ 0 h 857250"/>
              <a:gd name="connsiteX1" fmla="*/ 592635 w 645698"/>
              <a:gd name="connsiteY1" fmla="*/ 857250 h 857250"/>
              <a:gd name="connsiteX0" fmla="*/ 438150 w 438150"/>
              <a:gd name="connsiteY0" fmla="*/ 0 h 1447800"/>
              <a:gd name="connsiteX1" fmla="*/ 0 w 438150"/>
              <a:gd name="connsiteY1" fmla="*/ 1447800 h 1447800"/>
              <a:gd name="connsiteX0" fmla="*/ 438150 w 438150"/>
              <a:gd name="connsiteY0" fmla="*/ 0 h 1447800"/>
              <a:gd name="connsiteX1" fmla="*/ 0 w 438150"/>
              <a:gd name="connsiteY1" fmla="*/ 1447800 h 1447800"/>
              <a:gd name="connsiteX0" fmla="*/ 419100 w 419100"/>
              <a:gd name="connsiteY0" fmla="*/ 0 h 1485900"/>
              <a:gd name="connsiteX1" fmla="*/ 0 w 419100"/>
              <a:gd name="connsiteY1" fmla="*/ 1485900 h 1485900"/>
              <a:gd name="connsiteX0" fmla="*/ 350520 w 350520"/>
              <a:gd name="connsiteY0" fmla="*/ 0 h 1790700"/>
              <a:gd name="connsiteX1" fmla="*/ 0 w 350520"/>
              <a:gd name="connsiteY1" fmla="*/ 1790700 h 1790700"/>
              <a:gd name="connsiteX0" fmla="*/ 34458 w 705364"/>
              <a:gd name="connsiteY0" fmla="*/ 0 h 1333500"/>
              <a:gd name="connsiteX1" fmla="*/ 651678 w 705364"/>
              <a:gd name="connsiteY1" fmla="*/ 1333500 h 1333500"/>
              <a:gd name="connsiteX0" fmla="*/ 34065 w 719620"/>
              <a:gd name="connsiteY0" fmla="*/ 0 h 1287780"/>
              <a:gd name="connsiteX1" fmla="*/ 666525 w 719620"/>
              <a:gd name="connsiteY1" fmla="*/ 1287780 h 1287780"/>
              <a:gd name="connsiteX0" fmla="*/ 41429 w 725888"/>
              <a:gd name="connsiteY0" fmla="*/ 0 h 1287780"/>
              <a:gd name="connsiteX1" fmla="*/ 673889 w 725888"/>
              <a:gd name="connsiteY1" fmla="*/ 1287780 h 1287780"/>
              <a:gd name="connsiteX0" fmla="*/ 43835 w 655057"/>
              <a:gd name="connsiteY0" fmla="*/ 0 h 1684020"/>
              <a:gd name="connsiteX1" fmla="*/ 600095 w 655057"/>
              <a:gd name="connsiteY1" fmla="*/ 1684020 h 1684020"/>
              <a:gd name="connsiteX0" fmla="*/ 61850 w 618110"/>
              <a:gd name="connsiteY0" fmla="*/ 0 h 1684020"/>
              <a:gd name="connsiteX1" fmla="*/ 618110 w 618110"/>
              <a:gd name="connsiteY1" fmla="*/ 1684020 h 1684020"/>
              <a:gd name="connsiteX0" fmla="*/ 47933 w 878513"/>
              <a:gd name="connsiteY0" fmla="*/ 0 h 1333500"/>
              <a:gd name="connsiteX1" fmla="*/ 878513 w 878513"/>
              <a:gd name="connsiteY1" fmla="*/ 1333500 h 1333500"/>
              <a:gd name="connsiteX0" fmla="*/ 44452 w 970282"/>
              <a:gd name="connsiteY0" fmla="*/ 0 h 1152525"/>
              <a:gd name="connsiteX1" fmla="*/ 970282 w 970282"/>
              <a:gd name="connsiteY1" fmla="*/ 1152525 h 1152525"/>
              <a:gd name="connsiteX0" fmla="*/ 51182 w 977012"/>
              <a:gd name="connsiteY0" fmla="*/ 0 h 1152525"/>
              <a:gd name="connsiteX1" fmla="*/ 977012 w 977012"/>
              <a:gd name="connsiteY1" fmla="*/ 1152525 h 1152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77012" h="1152525">
                <a:moveTo>
                  <a:pt x="51182" y="0"/>
                </a:moveTo>
                <a:cubicBezTo>
                  <a:pt x="-226948" y="716280"/>
                  <a:pt x="706502" y="529590"/>
                  <a:pt x="977012" y="1152525"/>
                </a:cubicBezTo>
              </a:path>
            </a:pathLst>
          </a:custGeom>
          <a:noFill/>
          <a:ln w="63500" cap="rnd">
            <a:solidFill>
              <a:srgbClr val="2258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65" name="Freeform: Shape 2864">
            <a:extLst>
              <a:ext uri="{FF2B5EF4-FFF2-40B4-BE49-F238E27FC236}">
                <a16:creationId xmlns:a16="http://schemas.microsoft.com/office/drawing/2014/main" id="{FC4D6CA5-5639-0ADD-B046-E4238692BA96}"/>
              </a:ext>
            </a:extLst>
          </p:cNvPr>
          <p:cNvSpPr/>
          <p:nvPr/>
        </p:nvSpPr>
        <p:spPr>
          <a:xfrm>
            <a:off x="10767208" y="15179778"/>
            <a:ext cx="1027709" cy="1114425"/>
          </a:xfrm>
          <a:custGeom>
            <a:avLst/>
            <a:gdLst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809625 w 809625"/>
              <a:gd name="connsiteY0" fmla="*/ 0 h 971550"/>
              <a:gd name="connsiteX1" fmla="*/ 0 w 809625"/>
              <a:gd name="connsiteY1" fmla="*/ 971550 h 971550"/>
              <a:gd name="connsiteX0" fmla="*/ 64611 w 669483"/>
              <a:gd name="connsiteY0" fmla="*/ 0 h 857250"/>
              <a:gd name="connsiteX1" fmla="*/ 588486 w 669483"/>
              <a:gd name="connsiteY1" fmla="*/ 857250 h 857250"/>
              <a:gd name="connsiteX0" fmla="*/ 68760 w 645698"/>
              <a:gd name="connsiteY0" fmla="*/ 0 h 857250"/>
              <a:gd name="connsiteX1" fmla="*/ 592635 w 645698"/>
              <a:gd name="connsiteY1" fmla="*/ 857250 h 857250"/>
              <a:gd name="connsiteX0" fmla="*/ 438150 w 438150"/>
              <a:gd name="connsiteY0" fmla="*/ 0 h 1447800"/>
              <a:gd name="connsiteX1" fmla="*/ 0 w 438150"/>
              <a:gd name="connsiteY1" fmla="*/ 1447800 h 1447800"/>
              <a:gd name="connsiteX0" fmla="*/ 438150 w 438150"/>
              <a:gd name="connsiteY0" fmla="*/ 0 h 1447800"/>
              <a:gd name="connsiteX1" fmla="*/ 0 w 438150"/>
              <a:gd name="connsiteY1" fmla="*/ 1447800 h 1447800"/>
              <a:gd name="connsiteX0" fmla="*/ 419100 w 419100"/>
              <a:gd name="connsiteY0" fmla="*/ 0 h 1485900"/>
              <a:gd name="connsiteX1" fmla="*/ 0 w 419100"/>
              <a:gd name="connsiteY1" fmla="*/ 1485900 h 1485900"/>
              <a:gd name="connsiteX0" fmla="*/ 350520 w 350520"/>
              <a:gd name="connsiteY0" fmla="*/ 0 h 1790700"/>
              <a:gd name="connsiteX1" fmla="*/ 0 w 350520"/>
              <a:gd name="connsiteY1" fmla="*/ 1790700 h 1790700"/>
              <a:gd name="connsiteX0" fmla="*/ 34458 w 705364"/>
              <a:gd name="connsiteY0" fmla="*/ 0 h 1333500"/>
              <a:gd name="connsiteX1" fmla="*/ 651678 w 705364"/>
              <a:gd name="connsiteY1" fmla="*/ 1333500 h 1333500"/>
              <a:gd name="connsiteX0" fmla="*/ 34065 w 719620"/>
              <a:gd name="connsiteY0" fmla="*/ 0 h 1287780"/>
              <a:gd name="connsiteX1" fmla="*/ 666525 w 719620"/>
              <a:gd name="connsiteY1" fmla="*/ 1287780 h 1287780"/>
              <a:gd name="connsiteX0" fmla="*/ 41429 w 725888"/>
              <a:gd name="connsiteY0" fmla="*/ 0 h 1287780"/>
              <a:gd name="connsiteX1" fmla="*/ 673889 w 725888"/>
              <a:gd name="connsiteY1" fmla="*/ 1287780 h 1287780"/>
              <a:gd name="connsiteX0" fmla="*/ 43835 w 655057"/>
              <a:gd name="connsiteY0" fmla="*/ 0 h 1684020"/>
              <a:gd name="connsiteX1" fmla="*/ 600095 w 655057"/>
              <a:gd name="connsiteY1" fmla="*/ 1684020 h 1684020"/>
              <a:gd name="connsiteX0" fmla="*/ 61850 w 618110"/>
              <a:gd name="connsiteY0" fmla="*/ 0 h 1684020"/>
              <a:gd name="connsiteX1" fmla="*/ 618110 w 618110"/>
              <a:gd name="connsiteY1" fmla="*/ 1684020 h 1684020"/>
              <a:gd name="connsiteX0" fmla="*/ 47933 w 878513"/>
              <a:gd name="connsiteY0" fmla="*/ 0 h 1333500"/>
              <a:gd name="connsiteX1" fmla="*/ 878513 w 878513"/>
              <a:gd name="connsiteY1" fmla="*/ 1333500 h 1333500"/>
              <a:gd name="connsiteX0" fmla="*/ 44452 w 970282"/>
              <a:gd name="connsiteY0" fmla="*/ 0 h 1152525"/>
              <a:gd name="connsiteX1" fmla="*/ 970282 w 970282"/>
              <a:gd name="connsiteY1" fmla="*/ 1152525 h 1152525"/>
              <a:gd name="connsiteX0" fmla="*/ 51182 w 977012"/>
              <a:gd name="connsiteY0" fmla="*/ 0 h 1152525"/>
              <a:gd name="connsiteX1" fmla="*/ 977012 w 977012"/>
              <a:gd name="connsiteY1" fmla="*/ 1152525 h 1152525"/>
              <a:gd name="connsiteX0" fmla="*/ 49541 w 1013471"/>
              <a:gd name="connsiteY0" fmla="*/ 0 h 1152525"/>
              <a:gd name="connsiteX1" fmla="*/ 1013471 w 1013471"/>
              <a:gd name="connsiteY1" fmla="*/ 1152525 h 1152525"/>
              <a:gd name="connsiteX0" fmla="*/ 49278 w 1019558"/>
              <a:gd name="connsiteY0" fmla="*/ 0 h 1133475"/>
              <a:gd name="connsiteX1" fmla="*/ 1019558 w 1019558"/>
              <a:gd name="connsiteY1" fmla="*/ 1133475 h 1133475"/>
              <a:gd name="connsiteX0" fmla="*/ 49017 w 1025647"/>
              <a:gd name="connsiteY0" fmla="*/ 0 h 1114425"/>
              <a:gd name="connsiteX1" fmla="*/ 1025647 w 1025647"/>
              <a:gd name="connsiteY1" fmla="*/ 1114425 h 1114425"/>
              <a:gd name="connsiteX0" fmla="*/ 51893 w 1028523"/>
              <a:gd name="connsiteY0" fmla="*/ 0 h 1114425"/>
              <a:gd name="connsiteX1" fmla="*/ 1028523 w 1028523"/>
              <a:gd name="connsiteY1" fmla="*/ 1114425 h 1114425"/>
              <a:gd name="connsiteX0" fmla="*/ 51079 w 1027709"/>
              <a:gd name="connsiteY0" fmla="*/ 0 h 1114425"/>
              <a:gd name="connsiteX1" fmla="*/ 1027709 w 1027709"/>
              <a:gd name="connsiteY1" fmla="*/ 1114425 h 1114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7709" h="1114425">
                <a:moveTo>
                  <a:pt x="51079" y="0"/>
                </a:moveTo>
                <a:cubicBezTo>
                  <a:pt x="-227051" y="716280"/>
                  <a:pt x="706399" y="529590"/>
                  <a:pt x="1027709" y="1114425"/>
                </a:cubicBezTo>
              </a:path>
            </a:pathLst>
          </a:custGeom>
          <a:noFill/>
          <a:ln w="63500" cap="rnd">
            <a:solidFill>
              <a:srgbClr val="22584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758" name="Group 2757">
            <a:extLst>
              <a:ext uri="{FF2B5EF4-FFF2-40B4-BE49-F238E27FC236}">
                <a16:creationId xmlns:a16="http://schemas.microsoft.com/office/drawing/2014/main" id="{7778081A-F034-2E61-2048-377E7C23FBBC}"/>
              </a:ext>
            </a:extLst>
          </p:cNvPr>
          <p:cNvGrpSpPr/>
          <p:nvPr/>
        </p:nvGrpSpPr>
        <p:grpSpPr>
          <a:xfrm>
            <a:off x="9279085" y="5572991"/>
            <a:ext cx="6057649" cy="10170008"/>
            <a:chOff x="9279085" y="5572991"/>
            <a:chExt cx="6057649" cy="10170008"/>
          </a:xfrm>
        </p:grpSpPr>
        <p:grpSp>
          <p:nvGrpSpPr>
            <p:cNvPr id="2757" name="Group 2756">
              <a:extLst>
                <a:ext uri="{FF2B5EF4-FFF2-40B4-BE49-F238E27FC236}">
                  <a16:creationId xmlns:a16="http://schemas.microsoft.com/office/drawing/2014/main" id="{B3328CC3-D3E1-62B3-6894-B85953C76F5B}"/>
                </a:ext>
              </a:extLst>
            </p:cNvPr>
            <p:cNvGrpSpPr/>
            <p:nvPr/>
          </p:nvGrpSpPr>
          <p:grpSpPr>
            <a:xfrm>
              <a:off x="9279085" y="5572991"/>
              <a:ext cx="6057649" cy="10170008"/>
              <a:chOff x="9279085" y="5572991"/>
              <a:chExt cx="6057649" cy="10170008"/>
            </a:xfrm>
          </p:grpSpPr>
          <p:sp>
            <p:nvSpPr>
              <p:cNvPr id="101" name="Rectangle 7">
                <a:extLst>
                  <a:ext uri="{FF2B5EF4-FFF2-40B4-BE49-F238E27FC236}">
                    <a16:creationId xmlns:a16="http://schemas.microsoft.com/office/drawing/2014/main" id="{32C74449-6E23-CD20-D5E3-7EC2C3FAE9DF}"/>
                  </a:ext>
                </a:extLst>
              </p:cNvPr>
              <p:cNvSpPr/>
              <p:nvPr/>
            </p:nvSpPr>
            <p:spPr>
              <a:xfrm rot="715517">
                <a:off x="10807200" y="6663600"/>
                <a:ext cx="3668114" cy="3311191"/>
              </a:xfrm>
              <a:custGeom>
                <a:avLst/>
                <a:gdLst>
                  <a:gd name="connsiteX0" fmla="*/ 0 w 3094340"/>
                  <a:gd name="connsiteY0" fmla="*/ 0 h 3094340"/>
                  <a:gd name="connsiteX1" fmla="*/ 3094340 w 3094340"/>
                  <a:gd name="connsiteY1" fmla="*/ 0 h 3094340"/>
                  <a:gd name="connsiteX2" fmla="*/ 3094340 w 3094340"/>
                  <a:gd name="connsiteY2" fmla="*/ 3094340 h 3094340"/>
                  <a:gd name="connsiteX3" fmla="*/ 0 w 3094340"/>
                  <a:gd name="connsiteY3" fmla="*/ 3094340 h 3094340"/>
                  <a:gd name="connsiteX4" fmla="*/ 0 w 3094340"/>
                  <a:gd name="connsiteY4" fmla="*/ 0 h 3094340"/>
                  <a:gd name="connsiteX0" fmla="*/ 0 w 3094340"/>
                  <a:gd name="connsiteY0" fmla="*/ 0 h 3094340"/>
                  <a:gd name="connsiteX1" fmla="*/ 3094340 w 3094340"/>
                  <a:gd name="connsiteY1" fmla="*/ 0 h 3094340"/>
                  <a:gd name="connsiteX2" fmla="*/ 3094340 w 3094340"/>
                  <a:gd name="connsiteY2" fmla="*/ 3094340 h 3094340"/>
                  <a:gd name="connsiteX3" fmla="*/ 0 w 3094340"/>
                  <a:gd name="connsiteY3" fmla="*/ 3094340 h 3094340"/>
                  <a:gd name="connsiteX4" fmla="*/ 0 w 3094340"/>
                  <a:gd name="connsiteY4" fmla="*/ 0 h 3094340"/>
                  <a:gd name="connsiteX0" fmla="*/ 0 w 3094340"/>
                  <a:gd name="connsiteY0" fmla="*/ 0 h 3094340"/>
                  <a:gd name="connsiteX1" fmla="*/ 3094340 w 3094340"/>
                  <a:gd name="connsiteY1" fmla="*/ 0 h 3094340"/>
                  <a:gd name="connsiteX2" fmla="*/ 3094340 w 3094340"/>
                  <a:gd name="connsiteY2" fmla="*/ 3094340 h 3094340"/>
                  <a:gd name="connsiteX3" fmla="*/ 0 w 3094340"/>
                  <a:gd name="connsiteY3" fmla="*/ 3094340 h 3094340"/>
                  <a:gd name="connsiteX4" fmla="*/ 0 w 3094340"/>
                  <a:gd name="connsiteY4" fmla="*/ 0 h 3094340"/>
                  <a:gd name="connsiteX0" fmla="*/ 0 w 3094340"/>
                  <a:gd name="connsiteY0" fmla="*/ 0 h 3094340"/>
                  <a:gd name="connsiteX1" fmla="*/ 3094340 w 3094340"/>
                  <a:gd name="connsiteY1" fmla="*/ 0 h 3094340"/>
                  <a:gd name="connsiteX2" fmla="*/ 3094340 w 3094340"/>
                  <a:gd name="connsiteY2" fmla="*/ 3094340 h 3094340"/>
                  <a:gd name="connsiteX3" fmla="*/ 0 w 3094340"/>
                  <a:gd name="connsiteY3" fmla="*/ 3094340 h 3094340"/>
                  <a:gd name="connsiteX4" fmla="*/ 0 w 3094340"/>
                  <a:gd name="connsiteY4" fmla="*/ 0 h 3094340"/>
                  <a:gd name="connsiteX0" fmla="*/ 0 w 3094340"/>
                  <a:gd name="connsiteY0" fmla="*/ 0 h 3094340"/>
                  <a:gd name="connsiteX1" fmla="*/ 3094340 w 3094340"/>
                  <a:gd name="connsiteY1" fmla="*/ 0 h 3094340"/>
                  <a:gd name="connsiteX2" fmla="*/ 3094340 w 3094340"/>
                  <a:gd name="connsiteY2" fmla="*/ 3094340 h 3094340"/>
                  <a:gd name="connsiteX3" fmla="*/ 0 w 3094340"/>
                  <a:gd name="connsiteY3" fmla="*/ 3094340 h 3094340"/>
                  <a:gd name="connsiteX4" fmla="*/ 0 w 3094340"/>
                  <a:gd name="connsiteY4" fmla="*/ 0 h 3094340"/>
                  <a:gd name="connsiteX0" fmla="*/ 0 w 3094340"/>
                  <a:gd name="connsiteY0" fmla="*/ 0 h 3094340"/>
                  <a:gd name="connsiteX1" fmla="*/ 3094340 w 3094340"/>
                  <a:gd name="connsiteY1" fmla="*/ 0 h 3094340"/>
                  <a:gd name="connsiteX2" fmla="*/ 3094340 w 3094340"/>
                  <a:gd name="connsiteY2" fmla="*/ 3094340 h 3094340"/>
                  <a:gd name="connsiteX3" fmla="*/ 0 w 3094340"/>
                  <a:gd name="connsiteY3" fmla="*/ 3094340 h 3094340"/>
                  <a:gd name="connsiteX4" fmla="*/ 0 w 3094340"/>
                  <a:gd name="connsiteY4" fmla="*/ 0 h 3094340"/>
                  <a:gd name="connsiteX0" fmla="*/ 0 w 3094340"/>
                  <a:gd name="connsiteY0" fmla="*/ 0 h 3094340"/>
                  <a:gd name="connsiteX1" fmla="*/ 3094340 w 3094340"/>
                  <a:gd name="connsiteY1" fmla="*/ 0 h 3094340"/>
                  <a:gd name="connsiteX2" fmla="*/ 3094340 w 3094340"/>
                  <a:gd name="connsiteY2" fmla="*/ 3094340 h 3094340"/>
                  <a:gd name="connsiteX3" fmla="*/ 0 w 3094340"/>
                  <a:gd name="connsiteY3" fmla="*/ 3094340 h 3094340"/>
                  <a:gd name="connsiteX4" fmla="*/ 0 w 3094340"/>
                  <a:gd name="connsiteY4" fmla="*/ 0 h 3094340"/>
                  <a:gd name="connsiteX0" fmla="*/ 0 w 3094340"/>
                  <a:gd name="connsiteY0" fmla="*/ 0 h 3094340"/>
                  <a:gd name="connsiteX1" fmla="*/ 3094340 w 3094340"/>
                  <a:gd name="connsiteY1" fmla="*/ 0 h 3094340"/>
                  <a:gd name="connsiteX2" fmla="*/ 3094340 w 3094340"/>
                  <a:gd name="connsiteY2" fmla="*/ 3094340 h 3094340"/>
                  <a:gd name="connsiteX3" fmla="*/ 0 w 3094340"/>
                  <a:gd name="connsiteY3" fmla="*/ 3094340 h 3094340"/>
                  <a:gd name="connsiteX4" fmla="*/ 0 w 3094340"/>
                  <a:gd name="connsiteY4" fmla="*/ 0 h 3094340"/>
                  <a:gd name="connsiteX0" fmla="*/ 0 w 3094340"/>
                  <a:gd name="connsiteY0" fmla="*/ 0 h 3094340"/>
                  <a:gd name="connsiteX1" fmla="*/ 3094340 w 3094340"/>
                  <a:gd name="connsiteY1" fmla="*/ 0 h 3094340"/>
                  <a:gd name="connsiteX2" fmla="*/ 3094340 w 3094340"/>
                  <a:gd name="connsiteY2" fmla="*/ 3094340 h 3094340"/>
                  <a:gd name="connsiteX3" fmla="*/ 0 w 3094340"/>
                  <a:gd name="connsiteY3" fmla="*/ 3094340 h 3094340"/>
                  <a:gd name="connsiteX4" fmla="*/ 0 w 3094340"/>
                  <a:gd name="connsiteY4" fmla="*/ 0 h 3094340"/>
                  <a:gd name="connsiteX0" fmla="*/ 130629 w 3094340"/>
                  <a:gd name="connsiteY0" fmla="*/ 0 h 3341083"/>
                  <a:gd name="connsiteX1" fmla="*/ 3094340 w 3094340"/>
                  <a:gd name="connsiteY1" fmla="*/ 246743 h 3341083"/>
                  <a:gd name="connsiteX2" fmla="*/ 3094340 w 3094340"/>
                  <a:gd name="connsiteY2" fmla="*/ 3341083 h 3341083"/>
                  <a:gd name="connsiteX3" fmla="*/ 0 w 3094340"/>
                  <a:gd name="connsiteY3" fmla="*/ 3341083 h 3341083"/>
                  <a:gd name="connsiteX4" fmla="*/ 130629 w 3094340"/>
                  <a:gd name="connsiteY4" fmla="*/ 0 h 3341083"/>
                  <a:gd name="connsiteX0" fmla="*/ 653144 w 3616855"/>
                  <a:gd name="connsiteY0" fmla="*/ 0 h 3341083"/>
                  <a:gd name="connsiteX1" fmla="*/ 3616855 w 3616855"/>
                  <a:gd name="connsiteY1" fmla="*/ 246743 h 3341083"/>
                  <a:gd name="connsiteX2" fmla="*/ 3616855 w 3616855"/>
                  <a:gd name="connsiteY2" fmla="*/ 3341083 h 3341083"/>
                  <a:gd name="connsiteX3" fmla="*/ 0 w 3616855"/>
                  <a:gd name="connsiteY3" fmla="*/ 2237997 h 3341083"/>
                  <a:gd name="connsiteX4" fmla="*/ 653144 w 3616855"/>
                  <a:gd name="connsiteY4" fmla="*/ 0 h 3341083"/>
                  <a:gd name="connsiteX0" fmla="*/ 653144 w 3616855"/>
                  <a:gd name="connsiteY0" fmla="*/ 0 h 3341083"/>
                  <a:gd name="connsiteX1" fmla="*/ 3616855 w 3616855"/>
                  <a:gd name="connsiteY1" fmla="*/ 246743 h 3341083"/>
                  <a:gd name="connsiteX2" fmla="*/ 3616855 w 3616855"/>
                  <a:gd name="connsiteY2" fmla="*/ 3341083 h 3341083"/>
                  <a:gd name="connsiteX3" fmla="*/ 0 w 3616855"/>
                  <a:gd name="connsiteY3" fmla="*/ 2237997 h 3341083"/>
                  <a:gd name="connsiteX4" fmla="*/ 653144 w 3616855"/>
                  <a:gd name="connsiteY4" fmla="*/ 0 h 3341083"/>
                  <a:gd name="connsiteX0" fmla="*/ 653144 w 3616855"/>
                  <a:gd name="connsiteY0" fmla="*/ 0 h 3587826"/>
                  <a:gd name="connsiteX1" fmla="*/ 3616855 w 3616855"/>
                  <a:gd name="connsiteY1" fmla="*/ 246743 h 3587826"/>
                  <a:gd name="connsiteX2" fmla="*/ 2644398 w 3616855"/>
                  <a:gd name="connsiteY2" fmla="*/ 3587826 h 3587826"/>
                  <a:gd name="connsiteX3" fmla="*/ 0 w 3616855"/>
                  <a:gd name="connsiteY3" fmla="*/ 2237997 h 3587826"/>
                  <a:gd name="connsiteX4" fmla="*/ 653144 w 3616855"/>
                  <a:gd name="connsiteY4" fmla="*/ 0 h 3587826"/>
                  <a:gd name="connsiteX0" fmla="*/ 653144 w 3616855"/>
                  <a:gd name="connsiteY0" fmla="*/ 0 h 3587826"/>
                  <a:gd name="connsiteX1" fmla="*/ 3616855 w 3616855"/>
                  <a:gd name="connsiteY1" fmla="*/ 246743 h 3587826"/>
                  <a:gd name="connsiteX2" fmla="*/ 2644398 w 3616855"/>
                  <a:gd name="connsiteY2" fmla="*/ 3587826 h 3587826"/>
                  <a:gd name="connsiteX3" fmla="*/ 0 w 3616855"/>
                  <a:gd name="connsiteY3" fmla="*/ 2237997 h 3587826"/>
                  <a:gd name="connsiteX4" fmla="*/ 653144 w 3616855"/>
                  <a:gd name="connsiteY4" fmla="*/ 0 h 3587826"/>
                  <a:gd name="connsiteX0" fmla="*/ 653144 w 3616855"/>
                  <a:gd name="connsiteY0" fmla="*/ 0 h 3587826"/>
                  <a:gd name="connsiteX1" fmla="*/ 3616855 w 3616855"/>
                  <a:gd name="connsiteY1" fmla="*/ 246743 h 3587826"/>
                  <a:gd name="connsiteX2" fmla="*/ 2644398 w 3616855"/>
                  <a:gd name="connsiteY2" fmla="*/ 3587826 h 3587826"/>
                  <a:gd name="connsiteX3" fmla="*/ 0 w 3616855"/>
                  <a:gd name="connsiteY3" fmla="*/ 2237997 h 3587826"/>
                  <a:gd name="connsiteX4" fmla="*/ 653144 w 3616855"/>
                  <a:gd name="connsiteY4" fmla="*/ 0 h 3587826"/>
                  <a:gd name="connsiteX0" fmla="*/ 653144 w 3616855"/>
                  <a:gd name="connsiteY0" fmla="*/ 0 h 3587826"/>
                  <a:gd name="connsiteX1" fmla="*/ 3616855 w 3616855"/>
                  <a:gd name="connsiteY1" fmla="*/ 246743 h 3587826"/>
                  <a:gd name="connsiteX2" fmla="*/ 2644398 w 3616855"/>
                  <a:gd name="connsiteY2" fmla="*/ 3587826 h 3587826"/>
                  <a:gd name="connsiteX3" fmla="*/ 0 w 3616855"/>
                  <a:gd name="connsiteY3" fmla="*/ 2237997 h 3587826"/>
                  <a:gd name="connsiteX4" fmla="*/ 653144 w 3616855"/>
                  <a:gd name="connsiteY4" fmla="*/ 0 h 3587826"/>
                  <a:gd name="connsiteX0" fmla="*/ 653144 w 3805558"/>
                  <a:gd name="connsiteY0" fmla="*/ 0 h 3587826"/>
                  <a:gd name="connsiteX1" fmla="*/ 3616855 w 3805558"/>
                  <a:gd name="connsiteY1" fmla="*/ 246743 h 3587826"/>
                  <a:gd name="connsiteX2" fmla="*/ 3531060 w 3805558"/>
                  <a:gd name="connsiteY2" fmla="*/ 2151270 h 3587826"/>
                  <a:gd name="connsiteX3" fmla="*/ 2644398 w 3805558"/>
                  <a:gd name="connsiteY3" fmla="*/ 3587826 h 3587826"/>
                  <a:gd name="connsiteX4" fmla="*/ 0 w 3805558"/>
                  <a:gd name="connsiteY4" fmla="*/ 2237997 h 3587826"/>
                  <a:gd name="connsiteX5" fmla="*/ 653144 w 3805558"/>
                  <a:gd name="connsiteY5" fmla="*/ 0 h 3587826"/>
                  <a:gd name="connsiteX0" fmla="*/ 653144 w 3892192"/>
                  <a:gd name="connsiteY0" fmla="*/ 0 h 3587826"/>
                  <a:gd name="connsiteX1" fmla="*/ 3616855 w 3892192"/>
                  <a:gd name="connsiteY1" fmla="*/ 246743 h 3587826"/>
                  <a:gd name="connsiteX2" fmla="*/ 3531060 w 3892192"/>
                  <a:gd name="connsiteY2" fmla="*/ 2151270 h 3587826"/>
                  <a:gd name="connsiteX3" fmla="*/ 2644398 w 3892192"/>
                  <a:gd name="connsiteY3" fmla="*/ 3587826 h 3587826"/>
                  <a:gd name="connsiteX4" fmla="*/ 0 w 3892192"/>
                  <a:gd name="connsiteY4" fmla="*/ 2237997 h 3587826"/>
                  <a:gd name="connsiteX5" fmla="*/ 653144 w 3892192"/>
                  <a:gd name="connsiteY5" fmla="*/ 0 h 3587826"/>
                  <a:gd name="connsiteX0" fmla="*/ 653144 w 3892192"/>
                  <a:gd name="connsiteY0" fmla="*/ 0 h 3587826"/>
                  <a:gd name="connsiteX1" fmla="*/ 3616855 w 3892192"/>
                  <a:gd name="connsiteY1" fmla="*/ 246743 h 3587826"/>
                  <a:gd name="connsiteX2" fmla="*/ 3531060 w 3892192"/>
                  <a:gd name="connsiteY2" fmla="*/ 2151270 h 3587826"/>
                  <a:gd name="connsiteX3" fmla="*/ 2644398 w 3892192"/>
                  <a:gd name="connsiteY3" fmla="*/ 3587826 h 3587826"/>
                  <a:gd name="connsiteX4" fmla="*/ 0 w 3892192"/>
                  <a:gd name="connsiteY4" fmla="*/ 2237997 h 3587826"/>
                  <a:gd name="connsiteX5" fmla="*/ 653144 w 3892192"/>
                  <a:gd name="connsiteY5" fmla="*/ 0 h 3587826"/>
                  <a:gd name="connsiteX0" fmla="*/ 653144 w 3717616"/>
                  <a:gd name="connsiteY0" fmla="*/ 0 h 3587826"/>
                  <a:gd name="connsiteX1" fmla="*/ 3616855 w 3717616"/>
                  <a:gd name="connsiteY1" fmla="*/ 246743 h 3587826"/>
                  <a:gd name="connsiteX2" fmla="*/ 3531060 w 3717616"/>
                  <a:gd name="connsiteY2" fmla="*/ 2151270 h 3587826"/>
                  <a:gd name="connsiteX3" fmla="*/ 2644398 w 3717616"/>
                  <a:gd name="connsiteY3" fmla="*/ 3587826 h 3587826"/>
                  <a:gd name="connsiteX4" fmla="*/ 0 w 3717616"/>
                  <a:gd name="connsiteY4" fmla="*/ 2237997 h 3587826"/>
                  <a:gd name="connsiteX5" fmla="*/ 653144 w 3717616"/>
                  <a:gd name="connsiteY5" fmla="*/ 0 h 3587826"/>
                  <a:gd name="connsiteX0" fmla="*/ 653144 w 3616855"/>
                  <a:gd name="connsiteY0" fmla="*/ 0 h 3587826"/>
                  <a:gd name="connsiteX1" fmla="*/ 3616855 w 3616855"/>
                  <a:gd name="connsiteY1" fmla="*/ 246743 h 3587826"/>
                  <a:gd name="connsiteX2" fmla="*/ 3531060 w 3616855"/>
                  <a:gd name="connsiteY2" fmla="*/ 2151270 h 3587826"/>
                  <a:gd name="connsiteX3" fmla="*/ 2644398 w 3616855"/>
                  <a:gd name="connsiteY3" fmla="*/ 3587826 h 3587826"/>
                  <a:gd name="connsiteX4" fmla="*/ 0 w 3616855"/>
                  <a:gd name="connsiteY4" fmla="*/ 2237997 h 3587826"/>
                  <a:gd name="connsiteX5" fmla="*/ 653144 w 3616855"/>
                  <a:gd name="connsiteY5" fmla="*/ 0 h 3587826"/>
                  <a:gd name="connsiteX0" fmla="*/ 653144 w 3616855"/>
                  <a:gd name="connsiteY0" fmla="*/ 0 h 3587826"/>
                  <a:gd name="connsiteX1" fmla="*/ 3616855 w 3616855"/>
                  <a:gd name="connsiteY1" fmla="*/ 246743 h 3587826"/>
                  <a:gd name="connsiteX2" fmla="*/ 3531060 w 3616855"/>
                  <a:gd name="connsiteY2" fmla="*/ 2151270 h 3587826"/>
                  <a:gd name="connsiteX3" fmla="*/ 2644398 w 3616855"/>
                  <a:gd name="connsiteY3" fmla="*/ 3587826 h 3587826"/>
                  <a:gd name="connsiteX4" fmla="*/ 0 w 3616855"/>
                  <a:gd name="connsiteY4" fmla="*/ 2237997 h 3587826"/>
                  <a:gd name="connsiteX5" fmla="*/ 653144 w 3616855"/>
                  <a:gd name="connsiteY5" fmla="*/ 0 h 3587826"/>
                  <a:gd name="connsiteX0" fmla="*/ 653144 w 4039060"/>
                  <a:gd name="connsiteY0" fmla="*/ 0 h 3587826"/>
                  <a:gd name="connsiteX1" fmla="*/ 3616855 w 4039060"/>
                  <a:gd name="connsiteY1" fmla="*/ 246743 h 3587826"/>
                  <a:gd name="connsiteX2" fmla="*/ 4039060 w 4039060"/>
                  <a:gd name="connsiteY2" fmla="*/ 2339955 h 3587826"/>
                  <a:gd name="connsiteX3" fmla="*/ 2644398 w 4039060"/>
                  <a:gd name="connsiteY3" fmla="*/ 3587826 h 3587826"/>
                  <a:gd name="connsiteX4" fmla="*/ 0 w 4039060"/>
                  <a:gd name="connsiteY4" fmla="*/ 2237997 h 3587826"/>
                  <a:gd name="connsiteX5" fmla="*/ 653144 w 4039060"/>
                  <a:gd name="connsiteY5" fmla="*/ 0 h 3587826"/>
                  <a:gd name="connsiteX0" fmla="*/ 653144 w 4039060"/>
                  <a:gd name="connsiteY0" fmla="*/ 0 h 3587826"/>
                  <a:gd name="connsiteX1" fmla="*/ 3616855 w 4039060"/>
                  <a:gd name="connsiteY1" fmla="*/ 246743 h 3587826"/>
                  <a:gd name="connsiteX2" fmla="*/ 4039060 w 4039060"/>
                  <a:gd name="connsiteY2" fmla="*/ 2339955 h 3587826"/>
                  <a:gd name="connsiteX3" fmla="*/ 2644398 w 4039060"/>
                  <a:gd name="connsiteY3" fmla="*/ 3587826 h 3587826"/>
                  <a:gd name="connsiteX4" fmla="*/ 0 w 4039060"/>
                  <a:gd name="connsiteY4" fmla="*/ 2237997 h 3587826"/>
                  <a:gd name="connsiteX5" fmla="*/ 653144 w 4039060"/>
                  <a:gd name="connsiteY5" fmla="*/ 0 h 3587826"/>
                  <a:gd name="connsiteX0" fmla="*/ 653144 w 4039060"/>
                  <a:gd name="connsiteY0" fmla="*/ 0 h 3587826"/>
                  <a:gd name="connsiteX1" fmla="*/ 3616855 w 4039060"/>
                  <a:gd name="connsiteY1" fmla="*/ 246743 h 3587826"/>
                  <a:gd name="connsiteX2" fmla="*/ 4039060 w 4039060"/>
                  <a:gd name="connsiteY2" fmla="*/ 2339955 h 3587826"/>
                  <a:gd name="connsiteX3" fmla="*/ 2644398 w 4039060"/>
                  <a:gd name="connsiteY3" fmla="*/ 3587826 h 3587826"/>
                  <a:gd name="connsiteX4" fmla="*/ 0 w 4039060"/>
                  <a:gd name="connsiteY4" fmla="*/ 2237997 h 3587826"/>
                  <a:gd name="connsiteX5" fmla="*/ 653144 w 4039060"/>
                  <a:gd name="connsiteY5" fmla="*/ 0 h 3587826"/>
                  <a:gd name="connsiteX0" fmla="*/ 653144 w 4039060"/>
                  <a:gd name="connsiteY0" fmla="*/ 0 h 3587826"/>
                  <a:gd name="connsiteX1" fmla="*/ 3616855 w 4039060"/>
                  <a:gd name="connsiteY1" fmla="*/ 246743 h 3587826"/>
                  <a:gd name="connsiteX2" fmla="*/ 4039060 w 4039060"/>
                  <a:gd name="connsiteY2" fmla="*/ 2339955 h 3587826"/>
                  <a:gd name="connsiteX3" fmla="*/ 2644398 w 4039060"/>
                  <a:gd name="connsiteY3" fmla="*/ 3587826 h 3587826"/>
                  <a:gd name="connsiteX4" fmla="*/ 0 w 4039060"/>
                  <a:gd name="connsiteY4" fmla="*/ 2237997 h 3587826"/>
                  <a:gd name="connsiteX5" fmla="*/ 653144 w 4039060"/>
                  <a:gd name="connsiteY5" fmla="*/ 0 h 3587826"/>
                  <a:gd name="connsiteX0" fmla="*/ 1103087 w 4039060"/>
                  <a:gd name="connsiteY0" fmla="*/ 0 h 3674911"/>
                  <a:gd name="connsiteX1" fmla="*/ 3616855 w 4039060"/>
                  <a:gd name="connsiteY1" fmla="*/ 333828 h 3674911"/>
                  <a:gd name="connsiteX2" fmla="*/ 4039060 w 4039060"/>
                  <a:gd name="connsiteY2" fmla="*/ 2427040 h 3674911"/>
                  <a:gd name="connsiteX3" fmla="*/ 2644398 w 4039060"/>
                  <a:gd name="connsiteY3" fmla="*/ 3674911 h 3674911"/>
                  <a:gd name="connsiteX4" fmla="*/ 0 w 4039060"/>
                  <a:gd name="connsiteY4" fmla="*/ 2325082 h 3674911"/>
                  <a:gd name="connsiteX5" fmla="*/ 1103087 w 4039060"/>
                  <a:gd name="connsiteY5" fmla="*/ 0 h 3674911"/>
                  <a:gd name="connsiteX0" fmla="*/ 1103087 w 4039060"/>
                  <a:gd name="connsiteY0" fmla="*/ 0 h 3674911"/>
                  <a:gd name="connsiteX1" fmla="*/ 3616855 w 4039060"/>
                  <a:gd name="connsiteY1" fmla="*/ 333828 h 3674911"/>
                  <a:gd name="connsiteX2" fmla="*/ 4039060 w 4039060"/>
                  <a:gd name="connsiteY2" fmla="*/ 2427040 h 3674911"/>
                  <a:gd name="connsiteX3" fmla="*/ 2644398 w 4039060"/>
                  <a:gd name="connsiteY3" fmla="*/ 3674911 h 3674911"/>
                  <a:gd name="connsiteX4" fmla="*/ 0 w 4039060"/>
                  <a:gd name="connsiteY4" fmla="*/ 2325082 h 3674911"/>
                  <a:gd name="connsiteX5" fmla="*/ 1103087 w 4039060"/>
                  <a:gd name="connsiteY5" fmla="*/ 0 h 3674911"/>
                  <a:gd name="connsiteX0" fmla="*/ 1103087 w 4039060"/>
                  <a:gd name="connsiteY0" fmla="*/ 0 h 3674911"/>
                  <a:gd name="connsiteX1" fmla="*/ 3616855 w 4039060"/>
                  <a:gd name="connsiteY1" fmla="*/ 333828 h 3674911"/>
                  <a:gd name="connsiteX2" fmla="*/ 4039060 w 4039060"/>
                  <a:gd name="connsiteY2" fmla="*/ 2427040 h 3674911"/>
                  <a:gd name="connsiteX3" fmla="*/ 2644398 w 4039060"/>
                  <a:gd name="connsiteY3" fmla="*/ 3674911 h 3674911"/>
                  <a:gd name="connsiteX4" fmla="*/ 0 w 4039060"/>
                  <a:gd name="connsiteY4" fmla="*/ 2325082 h 3674911"/>
                  <a:gd name="connsiteX5" fmla="*/ 1103087 w 4039060"/>
                  <a:gd name="connsiteY5" fmla="*/ 0 h 3674911"/>
                  <a:gd name="connsiteX0" fmla="*/ 1103087 w 4039060"/>
                  <a:gd name="connsiteY0" fmla="*/ 0 h 3587825"/>
                  <a:gd name="connsiteX1" fmla="*/ 3616855 w 4039060"/>
                  <a:gd name="connsiteY1" fmla="*/ 333828 h 3587825"/>
                  <a:gd name="connsiteX2" fmla="*/ 4039060 w 4039060"/>
                  <a:gd name="connsiteY2" fmla="*/ 2427040 h 3587825"/>
                  <a:gd name="connsiteX3" fmla="*/ 2020283 w 4039060"/>
                  <a:gd name="connsiteY3" fmla="*/ 3587825 h 3587825"/>
                  <a:gd name="connsiteX4" fmla="*/ 0 w 4039060"/>
                  <a:gd name="connsiteY4" fmla="*/ 2325082 h 3587825"/>
                  <a:gd name="connsiteX5" fmla="*/ 1103087 w 4039060"/>
                  <a:gd name="connsiteY5" fmla="*/ 0 h 3587825"/>
                  <a:gd name="connsiteX0" fmla="*/ 1103087 w 4039060"/>
                  <a:gd name="connsiteY0" fmla="*/ 0 h 3587825"/>
                  <a:gd name="connsiteX1" fmla="*/ 3616855 w 4039060"/>
                  <a:gd name="connsiteY1" fmla="*/ 333828 h 3587825"/>
                  <a:gd name="connsiteX2" fmla="*/ 4039060 w 4039060"/>
                  <a:gd name="connsiteY2" fmla="*/ 2427040 h 3587825"/>
                  <a:gd name="connsiteX3" fmla="*/ 2020283 w 4039060"/>
                  <a:gd name="connsiteY3" fmla="*/ 3587825 h 3587825"/>
                  <a:gd name="connsiteX4" fmla="*/ 0 w 4039060"/>
                  <a:gd name="connsiteY4" fmla="*/ 2325082 h 3587825"/>
                  <a:gd name="connsiteX5" fmla="*/ 1103087 w 4039060"/>
                  <a:gd name="connsiteY5" fmla="*/ 0 h 3587825"/>
                  <a:gd name="connsiteX0" fmla="*/ 1103087 w 4039060"/>
                  <a:gd name="connsiteY0" fmla="*/ 0 h 3587825"/>
                  <a:gd name="connsiteX1" fmla="*/ 3616855 w 4039060"/>
                  <a:gd name="connsiteY1" fmla="*/ 333828 h 3587825"/>
                  <a:gd name="connsiteX2" fmla="*/ 4039060 w 4039060"/>
                  <a:gd name="connsiteY2" fmla="*/ 2427040 h 3587825"/>
                  <a:gd name="connsiteX3" fmla="*/ 2020283 w 4039060"/>
                  <a:gd name="connsiteY3" fmla="*/ 3587825 h 3587825"/>
                  <a:gd name="connsiteX4" fmla="*/ 0 w 4039060"/>
                  <a:gd name="connsiteY4" fmla="*/ 2325082 h 3587825"/>
                  <a:gd name="connsiteX5" fmla="*/ 1103087 w 4039060"/>
                  <a:gd name="connsiteY5" fmla="*/ 0 h 3587825"/>
                  <a:gd name="connsiteX0" fmla="*/ 1103087 w 4039060"/>
                  <a:gd name="connsiteY0" fmla="*/ 0 h 3587825"/>
                  <a:gd name="connsiteX1" fmla="*/ 3616855 w 4039060"/>
                  <a:gd name="connsiteY1" fmla="*/ 333828 h 3587825"/>
                  <a:gd name="connsiteX2" fmla="*/ 4039060 w 4039060"/>
                  <a:gd name="connsiteY2" fmla="*/ 2427040 h 3587825"/>
                  <a:gd name="connsiteX3" fmla="*/ 2020283 w 4039060"/>
                  <a:gd name="connsiteY3" fmla="*/ 3587825 h 3587825"/>
                  <a:gd name="connsiteX4" fmla="*/ 0 w 4039060"/>
                  <a:gd name="connsiteY4" fmla="*/ 2325082 h 3587825"/>
                  <a:gd name="connsiteX5" fmla="*/ 1103087 w 4039060"/>
                  <a:gd name="connsiteY5" fmla="*/ 0 h 3587825"/>
                  <a:gd name="connsiteX0" fmla="*/ 1103087 w 4039060"/>
                  <a:gd name="connsiteY0" fmla="*/ 0 h 3587825"/>
                  <a:gd name="connsiteX1" fmla="*/ 3616855 w 4039060"/>
                  <a:gd name="connsiteY1" fmla="*/ 333828 h 3587825"/>
                  <a:gd name="connsiteX2" fmla="*/ 4039060 w 4039060"/>
                  <a:gd name="connsiteY2" fmla="*/ 2427040 h 3587825"/>
                  <a:gd name="connsiteX3" fmla="*/ 2020283 w 4039060"/>
                  <a:gd name="connsiteY3" fmla="*/ 3587825 h 3587825"/>
                  <a:gd name="connsiteX4" fmla="*/ 0 w 4039060"/>
                  <a:gd name="connsiteY4" fmla="*/ 2325082 h 3587825"/>
                  <a:gd name="connsiteX5" fmla="*/ 1103087 w 4039060"/>
                  <a:gd name="connsiteY5" fmla="*/ 0 h 3587825"/>
                  <a:gd name="connsiteX0" fmla="*/ 885373 w 3821346"/>
                  <a:gd name="connsiteY0" fmla="*/ 0 h 3587825"/>
                  <a:gd name="connsiteX1" fmla="*/ 3399141 w 3821346"/>
                  <a:gd name="connsiteY1" fmla="*/ 333828 h 3587825"/>
                  <a:gd name="connsiteX2" fmla="*/ 3821346 w 3821346"/>
                  <a:gd name="connsiteY2" fmla="*/ 2427040 h 3587825"/>
                  <a:gd name="connsiteX3" fmla="*/ 1802569 w 3821346"/>
                  <a:gd name="connsiteY3" fmla="*/ 3587825 h 3587825"/>
                  <a:gd name="connsiteX4" fmla="*/ 0 w 3821346"/>
                  <a:gd name="connsiteY4" fmla="*/ 1657425 h 3587825"/>
                  <a:gd name="connsiteX5" fmla="*/ 885373 w 3821346"/>
                  <a:gd name="connsiteY5" fmla="*/ 0 h 3587825"/>
                  <a:gd name="connsiteX0" fmla="*/ 885373 w 3821346"/>
                  <a:gd name="connsiteY0" fmla="*/ 0 h 3587825"/>
                  <a:gd name="connsiteX1" fmla="*/ 3399141 w 3821346"/>
                  <a:gd name="connsiteY1" fmla="*/ 333828 h 3587825"/>
                  <a:gd name="connsiteX2" fmla="*/ 3821346 w 3821346"/>
                  <a:gd name="connsiteY2" fmla="*/ 2427040 h 3587825"/>
                  <a:gd name="connsiteX3" fmla="*/ 1802569 w 3821346"/>
                  <a:gd name="connsiteY3" fmla="*/ 3587825 h 3587825"/>
                  <a:gd name="connsiteX4" fmla="*/ 0 w 3821346"/>
                  <a:gd name="connsiteY4" fmla="*/ 1657425 h 3587825"/>
                  <a:gd name="connsiteX5" fmla="*/ 885373 w 3821346"/>
                  <a:gd name="connsiteY5" fmla="*/ 0 h 3587825"/>
                  <a:gd name="connsiteX0" fmla="*/ 885373 w 3821346"/>
                  <a:gd name="connsiteY0" fmla="*/ 0 h 3587825"/>
                  <a:gd name="connsiteX1" fmla="*/ 3399141 w 3821346"/>
                  <a:gd name="connsiteY1" fmla="*/ 333828 h 3587825"/>
                  <a:gd name="connsiteX2" fmla="*/ 3821346 w 3821346"/>
                  <a:gd name="connsiteY2" fmla="*/ 2427040 h 3587825"/>
                  <a:gd name="connsiteX3" fmla="*/ 1802569 w 3821346"/>
                  <a:gd name="connsiteY3" fmla="*/ 3587825 h 3587825"/>
                  <a:gd name="connsiteX4" fmla="*/ 0 w 3821346"/>
                  <a:gd name="connsiteY4" fmla="*/ 1657425 h 3587825"/>
                  <a:gd name="connsiteX5" fmla="*/ 885373 w 3821346"/>
                  <a:gd name="connsiteY5" fmla="*/ 0 h 3587825"/>
                  <a:gd name="connsiteX0" fmla="*/ 694873 w 3630846"/>
                  <a:gd name="connsiteY0" fmla="*/ 0 h 3587825"/>
                  <a:gd name="connsiteX1" fmla="*/ 3208641 w 3630846"/>
                  <a:gd name="connsiteY1" fmla="*/ 333828 h 3587825"/>
                  <a:gd name="connsiteX2" fmla="*/ 3630846 w 3630846"/>
                  <a:gd name="connsiteY2" fmla="*/ 2427040 h 3587825"/>
                  <a:gd name="connsiteX3" fmla="*/ 1612069 w 3630846"/>
                  <a:gd name="connsiteY3" fmla="*/ 3587825 h 3587825"/>
                  <a:gd name="connsiteX4" fmla="*/ 0 w 3630846"/>
                  <a:gd name="connsiteY4" fmla="*/ 2286075 h 3587825"/>
                  <a:gd name="connsiteX5" fmla="*/ 694873 w 3630846"/>
                  <a:gd name="connsiteY5" fmla="*/ 0 h 3587825"/>
                  <a:gd name="connsiteX0" fmla="*/ 694873 w 3630846"/>
                  <a:gd name="connsiteY0" fmla="*/ 0 h 3587825"/>
                  <a:gd name="connsiteX1" fmla="*/ 3208641 w 3630846"/>
                  <a:gd name="connsiteY1" fmla="*/ 333828 h 3587825"/>
                  <a:gd name="connsiteX2" fmla="*/ 3630846 w 3630846"/>
                  <a:gd name="connsiteY2" fmla="*/ 2427040 h 3587825"/>
                  <a:gd name="connsiteX3" fmla="*/ 1612069 w 3630846"/>
                  <a:gd name="connsiteY3" fmla="*/ 3587825 h 3587825"/>
                  <a:gd name="connsiteX4" fmla="*/ 0 w 3630846"/>
                  <a:gd name="connsiteY4" fmla="*/ 2286075 h 3587825"/>
                  <a:gd name="connsiteX5" fmla="*/ 694873 w 3630846"/>
                  <a:gd name="connsiteY5" fmla="*/ 0 h 3587825"/>
                  <a:gd name="connsiteX0" fmla="*/ 694873 w 3630846"/>
                  <a:gd name="connsiteY0" fmla="*/ 0 h 3587825"/>
                  <a:gd name="connsiteX1" fmla="*/ 3208641 w 3630846"/>
                  <a:gd name="connsiteY1" fmla="*/ 333828 h 3587825"/>
                  <a:gd name="connsiteX2" fmla="*/ 3630846 w 3630846"/>
                  <a:gd name="connsiteY2" fmla="*/ 2427040 h 3587825"/>
                  <a:gd name="connsiteX3" fmla="*/ 1612069 w 3630846"/>
                  <a:gd name="connsiteY3" fmla="*/ 3587825 h 3587825"/>
                  <a:gd name="connsiteX4" fmla="*/ 0 w 3630846"/>
                  <a:gd name="connsiteY4" fmla="*/ 2286075 h 3587825"/>
                  <a:gd name="connsiteX5" fmla="*/ 694873 w 3630846"/>
                  <a:gd name="connsiteY5" fmla="*/ 0 h 3587825"/>
                  <a:gd name="connsiteX0" fmla="*/ 694873 w 3630846"/>
                  <a:gd name="connsiteY0" fmla="*/ 0 h 3587825"/>
                  <a:gd name="connsiteX1" fmla="*/ 3208641 w 3630846"/>
                  <a:gd name="connsiteY1" fmla="*/ 333828 h 3587825"/>
                  <a:gd name="connsiteX2" fmla="*/ 3630846 w 3630846"/>
                  <a:gd name="connsiteY2" fmla="*/ 2427040 h 3587825"/>
                  <a:gd name="connsiteX3" fmla="*/ 1612069 w 3630846"/>
                  <a:gd name="connsiteY3" fmla="*/ 3587825 h 3587825"/>
                  <a:gd name="connsiteX4" fmla="*/ 0 w 3630846"/>
                  <a:gd name="connsiteY4" fmla="*/ 2286075 h 3587825"/>
                  <a:gd name="connsiteX5" fmla="*/ 694873 w 3630846"/>
                  <a:gd name="connsiteY5" fmla="*/ 0 h 3587825"/>
                  <a:gd name="connsiteX0" fmla="*/ 694873 w 3630846"/>
                  <a:gd name="connsiteY0" fmla="*/ 0 h 3587825"/>
                  <a:gd name="connsiteX1" fmla="*/ 3208641 w 3630846"/>
                  <a:gd name="connsiteY1" fmla="*/ 333828 h 3587825"/>
                  <a:gd name="connsiteX2" fmla="*/ 3630846 w 3630846"/>
                  <a:gd name="connsiteY2" fmla="*/ 2427040 h 3587825"/>
                  <a:gd name="connsiteX3" fmla="*/ 1612069 w 3630846"/>
                  <a:gd name="connsiteY3" fmla="*/ 3587825 h 3587825"/>
                  <a:gd name="connsiteX4" fmla="*/ 0 w 3630846"/>
                  <a:gd name="connsiteY4" fmla="*/ 2286075 h 3587825"/>
                  <a:gd name="connsiteX5" fmla="*/ 694873 w 3630846"/>
                  <a:gd name="connsiteY5" fmla="*/ 0 h 3587825"/>
                  <a:gd name="connsiteX0" fmla="*/ 809173 w 3630846"/>
                  <a:gd name="connsiteY0" fmla="*/ 0 h 3378275"/>
                  <a:gd name="connsiteX1" fmla="*/ 3208641 w 3630846"/>
                  <a:gd name="connsiteY1" fmla="*/ 124278 h 3378275"/>
                  <a:gd name="connsiteX2" fmla="*/ 3630846 w 3630846"/>
                  <a:gd name="connsiteY2" fmla="*/ 2217490 h 3378275"/>
                  <a:gd name="connsiteX3" fmla="*/ 1612069 w 3630846"/>
                  <a:gd name="connsiteY3" fmla="*/ 3378275 h 3378275"/>
                  <a:gd name="connsiteX4" fmla="*/ 0 w 3630846"/>
                  <a:gd name="connsiteY4" fmla="*/ 2076525 h 3378275"/>
                  <a:gd name="connsiteX5" fmla="*/ 809173 w 3630846"/>
                  <a:gd name="connsiteY5" fmla="*/ 0 h 3378275"/>
                  <a:gd name="connsiteX0" fmla="*/ 809173 w 3630846"/>
                  <a:gd name="connsiteY0" fmla="*/ 0 h 3378275"/>
                  <a:gd name="connsiteX1" fmla="*/ 3208641 w 3630846"/>
                  <a:gd name="connsiteY1" fmla="*/ 124278 h 3378275"/>
                  <a:gd name="connsiteX2" fmla="*/ 3630846 w 3630846"/>
                  <a:gd name="connsiteY2" fmla="*/ 2217490 h 3378275"/>
                  <a:gd name="connsiteX3" fmla="*/ 1612069 w 3630846"/>
                  <a:gd name="connsiteY3" fmla="*/ 3378275 h 3378275"/>
                  <a:gd name="connsiteX4" fmla="*/ 0 w 3630846"/>
                  <a:gd name="connsiteY4" fmla="*/ 2076525 h 3378275"/>
                  <a:gd name="connsiteX5" fmla="*/ 809173 w 3630846"/>
                  <a:gd name="connsiteY5" fmla="*/ 0 h 3378275"/>
                  <a:gd name="connsiteX0" fmla="*/ 713923 w 3630846"/>
                  <a:gd name="connsiteY0" fmla="*/ 0 h 3492575"/>
                  <a:gd name="connsiteX1" fmla="*/ 3208641 w 3630846"/>
                  <a:gd name="connsiteY1" fmla="*/ 238578 h 3492575"/>
                  <a:gd name="connsiteX2" fmla="*/ 3630846 w 3630846"/>
                  <a:gd name="connsiteY2" fmla="*/ 2331790 h 3492575"/>
                  <a:gd name="connsiteX3" fmla="*/ 1612069 w 3630846"/>
                  <a:gd name="connsiteY3" fmla="*/ 3492575 h 3492575"/>
                  <a:gd name="connsiteX4" fmla="*/ 0 w 3630846"/>
                  <a:gd name="connsiteY4" fmla="*/ 2190825 h 3492575"/>
                  <a:gd name="connsiteX5" fmla="*/ 713923 w 3630846"/>
                  <a:gd name="connsiteY5" fmla="*/ 0 h 3492575"/>
                  <a:gd name="connsiteX0" fmla="*/ 713923 w 3630846"/>
                  <a:gd name="connsiteY0" fmla="*/ 0 h 3492575"/>
                  <a:gd name="connsiteX1" fmla="*/ 3208641 w 3630846"/>
                  <a:gd name="connsiteY1" fmla="*/ 238578 h 3492575"/>
                  <a:gd name="connsiteX2" fmla="*/ 3630846 w 3630846"/>
                  <a:gd name="connsiteY2" fmla="*/ 2331790 h 3492575"/>
                  <a:gd name="connsiteX3" fmla="*/ 1612069 w 3630846"/>
                  <a:gd name="connsiteY3" fmla="*/ 3492575 h 3492575"/>
                  <a:gd name="connsiteX4" fmla="*/ 0 w 3630846"/>
                  <a:gd name="connsiteY4" fmla="*/ 2190825 h 3492575"/>
                  <a:gd name="connsiteX5" fmla="*/ 713923 w 3630846"/>
                  <a:gd name="connsiteY5" fmla="*/ 0 h 3492575"/>
                  <a:gd name="connsiteX0" fmla="*/ 713923 w 3707046"/>
                  <a:gd name="connsiteY0" fmla="*/ 0 h 3492575"/>
                  <a:gd name="connsiteX1" fmla="*/ 3208641 w 3707046"/>
                  <a:gd name="connsiteY1" fmla="*/ 238578 h 3492575"/>
                  <a:gd name="connsiteX2" fmla="*/ 3707046 w 3707046"/>
                  <a:gd name="connsiteY2" fmla="*/ 2046040 h 3492575"/>
                  <a:gd name="connsiteX3" fmla="*/ 1612069 w 3707046"/>
                  <a:gd name="connsiteY3" fmla="*/ 3492575 h 3492575"/>
                  <a:gd name="connsiteX4" fmla="*/ 0 w 3707046"/>
                  <a:gd name="connsiteY4" fmla="*/ 2190825 h 3492575"/>
                  <a:gd name="connsiteX5" fmla="*/ 713923 w 3707046"/>
                  <a:gd name="connsiteY5" fmla="*/ 0 h 3492575"/>
                  <a:gd name="connsiteX0" fmla="*/ 713923 w 3535596"/>
                  <a:gd name="connsiteY0" fmla="*/ 0 h 3492575"/>
                  <a:gd name="connsiteX1" fmla="*/ 3208641 w 3535596"/>
                  <a:gd name="connsiteY1" fmla="*/ 238578 h 3492575"/>
                  <a:gd name="connsiteX2" fmla="*/ 3535596 w 3535596"/>
                  <a:gd name="connsiteY2" fmla="*/ 2522290 h 3492575"/>
                  <a:gd name="connsiteX3" fmla="*/ 1612069 w 3535596"/>
                  <a:gd name="connsiteY3" fmla="*/ 3492575 h 3492575"/>
                  <a:gd name="connsiteX4" fmla="*/ 0 w 3535596"/>
                  <a:gd name="connsiteY4" fmla="*/ 2190825 h 3492575"/>
                  <a:gd name="connsiteX5" fmla="*/ 713923 w 3535596"/>
                  <a:gd name="connsiteY5" fmla="*/ 0 h 3492575"/>
                  <a:gd name="connsiteX0" fmla="*/ 713923 w 3535596"/>
                  <a:gd name="connsiteY0" fmla="*/ 0 h 3492575"/>
                  <a:gd name="connsiteX1" fmla="*/ 3208641 w 3535596"/>
                  <a:gd name="connsiteY1" fmla="*/ 238578 h 3492575"/>
                  <a:gd name="connsiteX2" fmla="*/ 3535596 w 3535596"/>
                  <a:gd name="connsiteY2" fmla="*/ 2522290 h 3492575"/>
                  <a:gd name="connsiteX3" fmla="*/ 1612069 w 3535596"/>
                  <a:gd name="connsiteY3" fmla="*/ 3492575 h 3492575"/>
                  <a:gd name="connsiteX4" fmla="*/ 0 w 3535596"/>
                  <a:gd name="connsiteY4" fmla="*/ 2190825 h 3492575"/>
                  <a:gd name="connsiteX5" fmla="*/ 713923 w 3535596"/>
                  <a:gd name="connsiteY5" fmla="*/ 0 h 3492575"/>
                  <a:gd name="connsiteX0" fmla="*/ 713923 w 3535596"/>
                  <a:gd name="connsiteY0" fmla="*/ 0 h 3492575"/>
                  <a:gd name="connsiteX1" fmla="*/ 3399141 w 3535596"/>
                  <a:gd name="connsiteY1" fmla="*/ 410028 h 3492575"/>
                  <a:gd name="connsiteX2" fmla="*/ 3535596 w 3535596"/>
                  <a:gd name="connsiteY2" fmla="*/ 2522290 h 3492575"/>
                  <a:gd name="connsiteX3" fmla="*/ 1612069 w 3535596"/>
                  <a:gd name="connsiteY3" fmla="*/ 3492575 h 3492575"/>
                  <a:gd name="connsiteX4" fmla="*/ 0 w 3535596"/>
                  <a:gd name="connsiteY4" fmla="*/ 2190825 h 3492575"/>
                  <a:gd name="connsiteX5" fmla="*/ 713923 w 3535596"/>
                  <a:gd name="connsiteY5" fmla="*/ 0 h 3492575"/>
                  <a:gd name="connsiteX0" fmla="*/ 713923 w 3535596"/>
                  <a:gd name="connsiteY0" fmla="*/ 0 h 3492575"/>
                  <a:gd name="connsiteX1" fmla="*/ 3399141 w 3535596"/>
                  <a:gd name="connsiteY1" fmla="*/ 410028 h 3492575"/>
                  <a:gd name="connsiteX2" fmla="*/ 3535596 w 3535596"/>
                  <a:gd name="connsiteY2" fmla="*/ 2522290 h 3492575"/>
                  <a:gd name="connsiteX3" fmla="*/ 1612069 w 3535596"/>
                  <a:gd name="connsiteY3" fmla="*/ 3492575 h 3492575"/>
                  <a:gd name="connsiteX4" fmla="*/ 0 w 3535596"/>
                  <a:gd name="connsiteY4" fmla="*/ 2190825 h 3492575"/>
                  <a:gd name="connsiteX5" fmla="*/ 713923 w 3535596"/>
                  <a:gd name="connsiteY5" fmla="*/ 0 h 3492575"/>
                  <a:gd name="connsiteX0" fmla="*/ 1018723 w 3535596"/>
                  <a:gd name="connsiteY0" fmla="*/ 0 h 3530675"/>
                  <a:gd name="connsiteX1" fmla="*/ 3399141 w 3535596"/>
                  <a:gd name="connsiteY1" fmla="*/ 448128 h 3530675"/>
                  <a:gd name="connsiteX2" fmla="*/ 3535596 w 3535596"/>
                  <a:gd name="connsiteY2" fmla="*/ 2560390 h 3530675"/>
                  <a:gd name="connsiteX3" fmla="*/ 1612069 w 3535596"/>
                  <a:gd name="connsiteY3" fmla="*/ 3530675 h 3530675"/>
                  <a:gd name="connsiteX4" fmla="*/ 0 w 3535596"/>
                  <a:gd name="connsiteY4" fmla="*/ 2228925 h 3530675"/>
                  <a:gd name="connsiteX5" fmla="*/ 1018723 w 3535596"/>
                  <a:gd name="connsiteY5" fmla="*/ 0 h 3530675"/>
                  <a:gd name="connsiteX0" fmla="*/ 961573 w 3478446"/>
                  <a:gd name="connsiteY0" fmla="*/ 0 h 3530675"/>
                  <a:gd name="connsiteX1" fmla="*/ 3341991 w 3478446"/>
                  <a:gd name="connsiteY1" fmla="*/ 448128 h 3530675"/>
                  <a:gd name="connsiteX2" fmla="*/ 3478446 w 3478446"/>
                  <a:gd name="connsiteY2" fmla="*/ 2560390 h 3530675"/>
                  <a:gd name="connsiteX3" fmla="*/ 1554919 w 3478446"/>
                  <a:gd name="connsiteY3" fmla="*/ 3530675 h 3530675"/>
                  <a:gd name="connsiteX4" fmla="*/ 0 w 3478446"/>
                  <a:gd name="connsiteY4" fmla="*/ 1790775 h 3530675"/>
                  <a:gd name="connsiteX5" fmla="*/ 961573 w 3478446"/>
                  <a:gd name="connsiteY5" fmla="*/ 0 h 3530675"/>
                  <a:gd name="connsiteX0" fmla="*/ 961573 w 3478446"/>
                  <a:gd name="connsiteY0" fmla="*/ 0 h 3359225"/>
                  <a:gd name="connsiteX1" fmla="*/ 3341991 w 3478446"/>
                  <a:gd name="connsiteY1" fmla="*/ 448128 h 3359225"/>
                  <a:gd name="connsiteX2" fmla="*/ 3478446 w 3478446"/>
                  <a:gd name="connsiteY2" fmla="*/ 2560390 h 3359225"/>
                  <a:gd name="connsiteX3" fmla="*/ 1459669 w 3478446"/>
                  <a:gd name="connsiteY3" fmla="*/ 3359225 h 3359225"/>
                  <a:gd name="connsiteX4" fmla="*/ 0 w 3478446"/>
                  <a:gd name="connsiteY4" fmla="*/ 1790775 h 3359225"/>
                  <a:gd name="connsiteX5" fmla="*/ 961573 w 3478446"/>
                  <a:gd name="connsiteY5" fmla="*/ 0 h 3359225"/>
                  <a:gd name="connsiteX0" fmla="*/ 1075873 w 3478446"/>
                  <a:gd name="connsiteY0" fmla="*/ 0 h 3397325"/>
                  <a:gd name="connsiteX1" fmla="*/ 3341991 w 3478446"/>
                  <a:gd name="connsiteY1" fmla="*/ 486228 h 3397325"/>
                  <a:gd name="connsiteX2" fmla="*/ 3478446 w 3478446"/>
                  <a:gd name="connsiteY2" fmla="*/ 2598490 h 3397325"/>
                  <a:gd name="connsiteX3" fmla="*/ 1459669 w 3478446"/>
                  <a:gd name="connsiteY3" fmla="*/ 3397325 h 3397325"/>
                  <a:gd name="connsiteX4" fmla="*/ 0 w 3478446"/>
                  <a:gd name="connsiteY4" fmla="*/ 1828875 h 3397325"/>
                  <a:gd name="connsiteX5" fmla="*/ 1075873 w 3478446"/>
                  <a:gd name="connsiteY5" fmla="*/ 0 h 3397325"/>
                  <a:gd name="connsiteX0" fmla="*/ 1075873 w 3478446"/>
                  <a:gd name="connsiteY0" fmla="*/ 0 h 3368296"/>
                  <a:gd name="connsiteX1" fmla="*/ 3341991 w 3478446"/>
                  <a:gd name="connsiteY1" fmla="*/ 486228 h 3368296"/>
                  <a:gd name="connsiteX2" fmla="*/ 3478446 w 3478446"/>
                  <a:gd name="connsiteY2" fmla="*/ 2598490 h 3368296"/>
                  <a:gd name="connsiteX3" fmla="*/ 1300012 w 3478446"/>
                  <a:gd name="connsiteY3" fmla="*/ 3368296 h 3368296"/>
                  <a:gd name="connsiteX4" fmla="*/ 0 w 3478446"/>
                  <a:gd name="connsiteY4" fmla="*/ 1828875 h 3368296"/>
                  <a:gd name="connsiteX5" fmla="*/ 1075873 w 3478446"/>
                  <a:gd name="connsiteY5" fmla="*/ 0 h 3368296"/>
                  <a:gd name="connsiteX0" fmla="*/ 1075873 w 3478446"/>
                  <a:gd name="connsiteY0" fmla="*/ 0 h 3368296"/>
                  <a:gd name="connsiteX1" fmla="*/ 3341991 w 3478446"/>
                  <a:gd name="connsiteY1" fmla="*/ 486228 h 3368296"/>
                  <a:gd name="connsiteX2" fmla="*/ 3478446 w 3478446"/>
                  <a:gd name="connsiteY2" fmla="*/ 2598490 h 3368296"/>
                  <a:gd name="connsiteX3" fmla="*/ 1300012 w 3478446"/>
                  <a:gd name="connsiteY3" fmla="*/ 3368296 h 3368296"/>
                  <a:gd name="connsiteX4" fmla="*/ 0 w 3478446"/>
                  <a:gd name="connsiteY4" fmla="*/ 1828875 h 3368296"/>
                  <a:gd name="connsiteX5" fmla="*/ 1075873 w 3478446"/>
                  <a:gd name="connsiteY5" fmla="*/ 0 h 3368296"/>
                  <a:gd name="connsiteX0" fmla="*/ 1075873 w 3478446"/>
                  <a:gd name="connsiteY0" fmla="*/ 0 h 3368296"/>
                  <a:gd name="connsiteX1" fmla="*/ 3341991 w 3478446"/>
                  <a:gd name="connsiteY1" fmla="*/ 486228 h 3368296"/>
                  <a:gd name="connsiteX2" fmla="*/ 3478446 w 3478446"/>
                  <a:gd name="connsiteY2" fmla="*/ 2598490 h 3368296"/>
                  <a:gd name="connsiteX3" fmla="*/ 1300012 w 3478446"/>
                  <a:gd name="connsiteY3" fmla="*/ 3368296 h 3368296"/>
                  <a:gd name="connsiteX4" fmla="*/ 0 w 3478446"/>
                  <a:gd name="connsiteY4" fmla="*/ 1828875 h 3368296"/>
                  <a:gd name="connsiteX5" fmla="*/ 1075873 w 3478446"/>
                  <a:gd name="connsiteY5" fmla="*/ 0 h 3368296"/>
                  <a:gd name="connsiteX0" fmla="*/ 1075873 w 3478446"/>
                  <a:gd name="connsiteY0" fmla="*/ 0 h 3194124"/>
                  <a:gd name="connsiteX1" fmla="*/ 3341991 w 3478446"/>
                  <a:gd name="connsiteY1" fmla="*/ 486228 h 3194124"/>
                  <a:gd name="connsiteX2" fmla="*/ 3478446 w 3478446"/>
                  <a:gd name="connsiteY2" fmla="*/ 2598490 h 3194124"/>
                  <a:gd name="connsiteX3" fmla="*/ 1241955 w 3478446"/>
                  <a:gd name="connsiteY3" fmla="*/ 3194124 h 3194124"/>
                  <a:gd name="connsiteX4" fmla="*/ 0 w 3478446"/>
                  <a:gd name="connsiteY4" fmla="*/ 1828875 h 3194124"/>
                  <a:gd name="connsiteX5" fmla="*/ 1075873 w 3478446"/>
                  <a:gd name="connsiteY5" fmla="*/ 0 h 3194124"/>
                  <a:gd name="connsiteX0" fmla="*/ 1075873 w 3478446"/>
                  <a:gd name="connsiteY0" fmla="*/ 0 h 3194124"/>
                  <a:gd name="connsiteX1" fmla="*/ 3341991 w 3478446"/>
                  <a:gd name="connsiteY1" fmla="*/ 486228 h 3194124"/>
                  <a:gd name="connsiteX2" fmla="*/ 3478446 w 3478446"/>
                  <a:gd name="connsiteY2" fmla="*/ 2598490 h 3194124"/>
                  <a:gd name="connsiteX3" fmla="*/ 1241955 w 3478446"/>
                  <a:gd name="connsiteY3" fmla="*/ 3194124 h 3194124"/>
                  <a:gd name="connsiteX4" fmla="*/ 0 w 3478446"/>
                  <a:gd name="connsiteY4" fmla="*/ 1828875 h 3194124"/>
                  <a:gd name="connsiteX5" fmla="*/ 1075873 w 3478446"/>
                  <a:gd name="connsiteY5" fmla="*/ 0 h 3194124"/>
                  <a:gd name="connsiteX0" fmla="*/ 1205413 w 3478446"/>
                  <a:gd name="connsiteY0" fmla="*/ 0 h 3239844"/>
                  <a:gd name="connsiteX1" fmla="*/ 3341991 w 3478446"/>
                  <a:gd name="connsiteY1" fmla="*/ 531948 h 3239844"/>
                  <a:gd name="connsiteX2" fmla="*/ 3478446 w 3478446"/>
                  <a:gd name="connsiteY2" fmla="*/ 2644210 h 3239844"/>
                  <a:gd name="connsiteX3" fmla="*/ 1241955 w 3478446"/>
                  <a:gd name="connsiteY3" fmla="*/ 3239844 h 3239844"/>
                  <a:gd name="connsiteX4" fmla="*/ 0 w 3478446"/>
                  <a:gd name="connsiteY4" fmla="*/ 1874595 h 3239844"/>
                  <a:gd name="connsiteX5" fmla="*/ 1205413 w 3478446"/>
                  <a:gd name="connsiteY5" fmla="*/ 0 h 3239844"/>
                  <a:gd name="connsiteX0" fmla="*/ 1205413 w 3478446"/>
                  <a:gd name="connsiteY0" fmla="*/ 0 h 3239844"/>
                  <a:gd name="connsiteX1" fmla="*/ 3341991 w 3478446"/>
                  <a:gd name="connsiteY1" fmla="*/ 531948 h 3239844"/>
                  <a:gd name="connsiteX2" fmla="*/ 3478446 w 3478446"/>
                  <a:gd name="connsiteY2" fmla="*/ 2644210 h 3239844"/>
                  <a:gd name="connsiteX3" fmla="*/ 1241955 w 3478446"/>
                  <a:gd name="connsiteY3" fmla="*/ 3239844 h 3239844"/>
                  <a:gd name="connsiteX4" fmla="*/ 0 w 3478446"/>
                  <a:gd name="connsiteY4" fmla="*/ 1874595 h 3239844"/>
                  <a:gd name="connsiteX5" fmla="*/ 1205413 w 3478446"/>
                  <a:gd name="connsiteY5" fmla="*/ 0 h 3239844"/>
                  <a:gd name="connsiteX0" fmla="*/ 1205413 w 3478446"/>
                  <a:gd name="connsiteY0" fmla="*/ 0 h 3239844"/>
                  <a:gd name="connsiteX1" fmla="*/ 3341991 w 3478446"/>
                  <a:gd name="connsiteY1" fmla="*/ 531948 h 3239844"/>
                  <a:gd name="connsiteX2" fmla="*/ 3478446 w 3478446"/>
                  <a:gd name="connsiteY2" fmla="*/ 2644210 h 3239844"/>
                  <a:gd name="connsiteX3" fmla="*/ 1241955 w 3478446"/>
                  <a:gd name="connsiteY3" fmla="*/ 3239844 h 3239844"/>
                  <a:gd name="connsiteX4" fmla="*/ 0 w 3478446"/>
                  <a:gd name="connsiteY4" fmla="*/ 1874595 h 3239844"/>
                  <a:gd name="connsiteX5" fmla="*/ 1205413 w 3478446"/>
                  <a:gd name="connsiteY5" fmla="*/ 0 h 3239844"/>
                  <a:gd name="connsiteX0" fmla="*/ 1258753 w 3478446"/>
                  <a:gd name="connsiteY0" fmla="*/ 0 h 3270324"/>
                  <a:gd name="connsiteX1" fmla="*/ 3341991 w 3478446"/>
                  <a:gd name="connsiteY1" fmla="*/ 562428 h 3270324"/>
                  <a:gd name="connsiteX2" fmla="*/ 3478446 w 3478446"/>
                  <a:gd name="connsiteY2" fmla="*/ 2674690 h 3270324"/>
                  <a:gd name="connsiteX3" fmla="*/ 1241955 w 3478446"/>
                  <a:gd name="connsiteY3" fmla="*/ 3270324 h 3270324"/>
                  <a:gd name="connsiteX4" fmla="*/ 0 w 3478446"/>
                  <a:gd name="connsiteY4" fmla="*/ 1905075 h 3270324"/>
                  <a:gd name="connsiteX5" fmla="*/ 1258753 w 3478446"/>
                  <a:gd name="connsiteY5" fmla="*/ 0 h 3270324"/>
                  <a:gd name="connsiteX0" fmla="*/ 1258753 w 3478446"/>
                  <a:gd name="connsiteY0" fmla="*/ 0 h 3270324"/>
                  <a:gd name="connsiteX1" fmla="*/ 3341991 w 3478446"/>
                  <a:gd name="connsiteY1" fmla="*/ 562428 h 3270324"/>
                  <a:gd name="connsiteX2" fmla="*/ 3478446 w 3478446"/>
                  <a:gd name="connsiteY2" fmla="*/ 2674690 h 3270324"/>
                  <a:gd name="connsiteX3" fmla="*/ 1241955 w 3478446"/>
                  <a:gd name="connsiteY3" fmla="*/ 3270324 h 3270324"/>
                  <a:gd name="connsiteX4" fmla="*/ 0 w 3478446"/>
                  <a:gd name="connsiteY4" fmla="*/ 1905075 h 3270324"/>
                  <a:gd name="connsiteX5" fmla="*/ 1258753 w 3478446"/>
                  <a:gd name="connsiteY5" fmla="*/ 0 h 3270324"/>
                  <a:gd name="connsiteX0" fmla="*/ 1258753 w 3516546"/>
                  <a:gd name="connsiteY0" fmla="*/ 0 h 3270324"/>
                  <a:gd name="connsiteX1" fmla="*/ 3341991 w 3516546"/>
                  <a:gd name="connsiteY1" fmla="*/ 562428 h 3270324"/>
                  <a:gd name="connsiteX2" fmla="*/ 3516546 w 3516546"/>
                  <a:gd name="connsiteY2" fmla="*/ 2931865 h 3270324"/>
                  <a:gd name="connsiteX3" fmla="*/ 1241955 w 3516546"/>
                  <a:gd name="connsiteY3" fmla="*/ 3270324 h 3270324"/>
                  <a:gd name="connsiteX4" fmla="*/ 0 w 3516546"/>
                  <a:gd name="connsiteY4" fmla="*/ 1905075 h 3270324"/>
                  <a:gd name="connsiteX5" fmla="*/ 1258753 w 3516546"/>
                  <a:gd name="connsiteY5" fmla="*/ 0 h 3270324"/>
                  <a:gd name="connsiteX0" fmla="*/ 1258753 w 3516546"/>
                  <a:gd name="connsiteY0" fmla="*/ 0 h 3270324"/>
                  <a:gd name="connsiteX1" fmla="*/ 3341991 w 3516546"/>
                  <a:gd name="connsiteY1" fmla="*/ 562428 h 3270324"/>
                  <a:gd name="connsiteX2" fmla="*/ 3516546 w 3516546"/>
                  <a:gd name="connsiteY2" fmla="*/ 2931865 h 3270324"/>
                  <a:gd name="connsiteX3" fmla="*/ 1241955 w 3516546"/>
                  <a:gd name="connsiteY3" fmla="*/ 3270324 h 3270324"/>
                  <a:gd name="connsiteX4" fmla="*/ 0 w 3516546"/>
                  <a:gd name="connsiteY4" fmla="*/ 1905075 h 3270324"/>
                  <a:gd name="connsiteX5" fmla="*/ 1258753 w 3516546"/>
                  <a:gd name="connsiteY5" fmla="*/ 0 h 3270324"/>
                  <a:gd name="connsiteX0" fmla="*/ 1258753 w 3516546"/>
                  <a:gd name="connsiteY0" fmla="*/ 0 h 3270324"/>
                  <a:gd name="connsiteX1" fmla="*/ 3341991 w 3516546"/>
                  <a:gd name="connsiteY1" fmla="*/ 562428 h 3270324"/>
                  <a:gd name="connsiteX2" fmla="*/ 3516546 w 3516546"/>
                  <a:gd name="connsiteY2" fmla="*/ 2931865 h 3270324"/>
                  <a:gd name="connsiteX3" fmla="*/ 1241955 w 3516546"/>
                  <a:gd name="connsiteY3" fmla="*/ 3270324 h 3270324"/>
                  <a:gd name="connsiteX4" fmla="*/ 0 w 3516546"/>
                  <a:gd name="connsiteY4" fmla="*/ 1905075 h 3270324"/>
                  <a:gd name="connsiteX5" fmla="*/ 1258753 w 3516546"/>
                  <a:gd name="connsiteY5" fmla="*/ 0 h 3270324"/>
                  <a:gd name="connsiteX0" fmla="*/ 1258753 w 3516546"/>
                  <a:gd name="connsiteY0" fmla="*/ 0 h 3270324"/>
                  <a:gd name="connsiteX1" fmla="*/ 3341991 w 3516546"/>
                  <a:gd name="connsiteY1" fmla="*/ 562428 h 3270324"/>
                  <a:gd name="connsiteX2" fmla="*/ 3516546 w 3516546"/>
                  <a:gd name="connsiteY2" fmla="*/ 2931865 h 3270324"/>
                  <a:gd name="connsiteX3" fmla="*/ 1241955 w 3516546"/>
                  <a:gd name="connsiteY3" fmla="*/ 3270324 h 3270324"/>
                  <a:gd name="connsiteX4" fmla="*/ 0 w 3516546"/>
                  <a:gd name="connsiteY4" fmla="*/ 1905075 h 3270324"/>
                  <a:gd name="connsiteX5" fmla="*/ 1258753 w 3516546"/>
                  <a:gd name="connsiteY5" fmla="*/ 0 h 3270324"/>
                  <a:gd name="connsiteX0" fmla="*/ 1258753 w 3516546"/>
                  <a:gd name="connsiteY0" fmla="*/ 0 h 3270324"/>
                  <a:gd name="connsiteX1" fmla="*/ 3341991 w 3516546"/>
                  <a:gd name="connsiteY1" fmla="*/ 562428 h 3270324"/>
                  <a:gd name="connsiteX2" fmla="*/ 3516546 w 3516546"/>
                  <a:gd name="connsiteY2" fmla="*/ 2931865 h 3270324"/>
                  <a:gd name="connsiteX3" fmla="*/ 1241955 w 3516546"/>
                  <a:gd name="connsiteY3" fmla="*/ 3270324 h 3270324"/>
                  <a:gd name="connsiteX4" fmla="*/ 0 w 3516546"/>
                  <a:gd name="connsiteY4" fmla="*/ 1905075 h 3270324"/>
                  <a:gd name="connsiteX5" fmla="*/ 1258753 w 3516546"/>
                  <a:gd name="connsiteY5" fmla="*/ 0 h 3270324"/>
                  <a:gd name="connsiteX0" fmla="*/ 1258753 w 3516546"/>
                  <a:gd name="connsiteY0" fmla="*/ 0 h 3270324"/>
                  <a:gd name="connsiteX1" fmla="*/ 3341991 w 3516546"/>
                  <a:gd name="connsiteY1" fmla="*/ 562428 h 3270324"/>
                  <a:gd name="connsiteX2" fmla="*/ 3516546 w 3516546"/>
                  <a:gd name="connsiteY2" fmla="*/ 2931865 h 3270324"/>
                  <a:gd name="connsiteX3" fmla="*/ 1241955 w 3516546"/>
                  <a:gd name="connsiteY3" fmla="*/ 3270324 h 3270324"/>
                  <a:gd name="connsiteX4" fmla="*/ 0 w 3516546"/>
                  <a:gd name="connsiteY4" fmla="*/ 1905075 h 3270324"/>
                  <a:gd name="connsiteX5" fmla="*/ 1258753 w 3516546"/>
                  <a:gd name="connsiteY5" fmla="*/ 0 h 3270324"/>
                  <a:gd name="connsiteX0" fmla="*/ 1258753 w 3559409"/>
                  <a:gd name="connsiteY0" fmla="*/ 0 h 3270324"/>
                  <a:gd name="connsiteX1" fmla="*/ 3341991 w 3559409"/>
                  <a:gd name="connsiteY1" fmla="*/ 562428 h 3270324"/>
                  <a:gd name="connsiteX2" fmla="*/ 3559409 w 3559409"/>
                  <a:gd name="connsiteY2" fmla="*/ 2941390 h 3270324"/>
                  <a:gd name="connsiteX3" fmla="*/ 1241955 w 3559409"/>
                  <a:gd name="connsiteY3" fmla="*/ 3270324 h 3270324"/>
                  <a:gd name="connsiteX4" fmla="*/ 0 w 3559409"/>
                  <a:gd name="connsiteY4" fmla="*/ 1905075 h 3270324"/>
                  <a:gd name="connsiteX5" fmla="*/ 1258753 w 3559409"/>
                  <a:gd name="connsiteY5" fmla="*/ 0 h 3270324"/>
                  <a:gd name="connsiteX0" fmla="*/ 1258753 w 3559409"/>
                  <a:gd name="connsiteY0" fmla="*/ 0 h 3270324"/>
                  <a:gd name="connsiteX1" fmla="*/ 3341991 w 3559409"/>
                  <a:gd name="connsiteY1" fmla="*/ 562428 h 3270324"/>
                  <a:gd name="connsiteX2" fmla="*/ 3559409 w 3559409"/>
                  <a:gd name="connsiteY2" fmla="*/ 2941390 h 3270324"/>
                  <a:gd name="connsiteX3" fmla="*/ 1241955 w 3559409"/>
                  <a:gd name="connsiteY3" fmla="*/ 3270324 h 3270324"/>
                  <a:gd name="connsiteX4" fmla="*/ 0 w 3559409"/>
                  <a:gd name="connsiteY4" fmla="*/ 1905075 h 3270324"/>
                  <a:gd name="connsiteX5" fmla="*/ 1258753 w 3559409"/>
                  <a:gd name="connsiteY5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0 w 3730859"/>
                  <a:gd name="connsiteY4" fmla="*/ 1905075 h 3270324"/>
                  <a:gd name="connsiteX5" fmla="*/ 1258753 w 3730859"/>
                  <a:gd name="connsiteY5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0 w 3730859"/>
                  <a:gd name="connsiteY4" fmla="*/ 1905075 h 3270324"/>
                  <a:gd name="connsiteX5" fmla="*/ 1258753 w 3730859"/>
                  <a:gd name="connsiteY5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0 w 3730859"/>
                  <a:gd name="connsiteY4" fmla="*/ 1905075 h 3270324"/>
                  <a:gd name="connsiteX5" fmla="*/ 1258753 w 3730859"/>
                  <a:gd name="connsiteY5" fmla="*/ 0 h 3270324"/>
                  <a:gd name="connsiteX0" fmla="*/ 1259076 w 3731182"/>
                  <a:gd name="connsiteY0" fmla="*/ 0 h 3270324"/>
                  <a:gd name="connsiteX1" fmla="*/ 3342314 w 3731182"/>
                  <a:gd name="connsiteY1" fmla="*/ 562428 h 3270324"/>
                  <a:gd name="connsiteX2" fmla="*/ 3731182 w 3731182"/>
                  <a:gd name="connsiteY2" fmla="*/ 3060453 h 3270324"/>
                  <a:gd name="connsiteX3" fmla="*/ 1242278 w 3731182"/>
                  <a:gd name="connsiteY3" fmla="*/ 3270324 h 3270324"/>
                  <a:gd name="connsiteX4" fmla="*/ 1130844 w 3731182"/>
                  <a:gd name="connsiteY4" fmla="*/ 2534004 h 3270324"/>
                  <a:gd name="connsiteX5" fmla="*/ 323 w 3731182"/>
                  <a:gd name="connsiteY5" fmla="*/ 1905075 h 3270324"/>
                  <a:gd name="connsiteX6" fmla="*/ 1259076 w 3731182"/>
                  <a:gd name="connsiteY6" fmla="*/ 0 h 3270324"/>
                  <a:gd name="connsiteX0" fmla="*/ 1259076 w 3731182"/>
                  <a:gd name="connsiteY0" fmla="*/ 0 h 3270324"/>
                  <a:gd name="connsiteX1" fmla="*/ 3342314 w 3731182"/>
                  <a:gd name="connsiteY1" fmla="*/ 562428 h 3270324"/>
                  <a:gd name="connsiteX2" fmla="*/ 3731182 w 3731182"/>
                  <a:gd name="connsiteY2" fmla="*/ 3060453 h 3270324"/>
                  <a:gd name="connsiteX3" fmla="*/ 1242278 w 3731182"/>
                  <a:gd name="connsiteY3" fmla="*/ 3270324 h 3270324"/>
                  <a:gd name="connsiteX4" fmla="*/ 1130844 w 3731182"/>
                  <a:gd name="connsiteY4" fmla="*/ 2534004 h 3270324"/>
                  <a:gd name="connsiteX5" fmla="*/ 323 w 3731182"/>
                  <a:gd name="connsiteY5" fmla="*/ 1905075 h 3270324"/>
                  <a:gd name="connsiteX6" fmla="*/ 1259076 w 3731182"/>
                  <a:gd name="connsiteY6" fmla="*/ 0 h 3270324"/>
                  <a:gd name="connsiteX0" fmla="*/ 1259076 w 3731182"/>
                  <a:gd name="connsiteY0" fmla="*/ 0 h 3270324"/>
                  <a:gd name="connsiteX1" fmla="*/ 3342314 w 3731182"/>
                  <a:gd name="connsiteY1" fmla="*/ 562428 h 3270324"/>
                  <a:gd name="connsiteX2" fmla="*/ 3731182 w 3731182"/>
                  <a:gd name="connsiteY2" fmla="*/ 3060453 h 3270324"/>
                  <a:gd name="connsiteX3" fmla="*/ 1242278 w 3731182"/>
                  <a:gd name="connsiteY3" fmla="*/ 3270324 h 3270324"/>
                  <a:gd name="connsiteX4" fmla="*/ 1130844 w 3731182"/>
                  <a:gd name="connsiteY4" fmla="*/ 2534004 h 3270324"/>
                  <a:gd name="connsiteX5" fmla="*/ 323 w 3731182"/>
                  <a:gd name="connsiteY5" fmla="*/ 1905075 h 3270324"/>
                  <a:gd name="connsiteX6" fmla="*/ 1259076 w 3731182"/>
                  <a:gd name="connsiteY6" fmla="*/ 0 h 3270324"/>
                  <a:gd name="connsiteX0" fmla="*/ 1259076 w 3731182"/>
                  <a:gd name="connsiteY0" fmla="*/ 0 h 3270324"/>
                  <a:gd name="connsiteX1" fmla="*/ 3342314 w 3731182"/>
                  <a:gd name="connsiteY1" fmla="*/ 562428 h 3270324"/>
                  <a:gd name="connsiteX2" fmla="*/ 3731182 w 3731182"/>
                  <a:gd name="connsiteY2" fmla="*/ 3060453 h 3270324"/>
                  <a:gd name="connsiteX3" fmla="*/ 1242278 w 3731182"/>
                  <a:gd name="connsiteY3" fmla="*/ 3270324 h 3270324"/>
                  <a:gd name="connsiteX4" fmla="*/ 1130844 w 3731182"/>
                  <a:gd name="connsiteY4" fmla="*/ 2534004 h 3270324"/>
                  <a:gd name="connsiteX5" fmla="*/ 323 w 3731182"/>
                  <a:gd name="connsiteY5" fmla="*/ 1905075 h 3270324"/>
                  <a:gd name="connsiteX6" fmla="*/ 1259076 w 3731182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130521 w 3730859"/>
                  <a:gd name="connsiteY4" fmla="*/ 25340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130521 w 3730859"/>
                  <a:gd name="connsiteY4" fmla="*/ 25340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130521 w 3730859"/>
                  <a:gd name="connsiteY4" fmla="*/ 25340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130521 w 3730859"/>
                  <a:gd name="connsiteY4" fmla="*/ 25340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54321 w 3730859"/>
                  <a:gd name="connsiteY4" fmla="*/ 26991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54321 w 3730859"/>
                  <a:gd name="connsiteY4" fmla="*/ 26991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6696 w 3730859"/>
                  <a:gd name="connsiteY4" fmla="*/ 27118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16221 w 3730859"/>
                  <a:gd name="connsiteY4" fmla="*/ 268640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13046 w 3730859"/>
                  <a:gd name="connsiteY4" fmla="*/ 2714979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13046 w 3730859"/>
                  <a:gd name="connsiteY4" fmla="*/ 2714979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3521 w 3730859"/>
                  <a:gd name="connsiteY4" fmla="*/ 2714979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5902 w 3730859"/>
                  <a:gd name="connsiteY4" fmla="*/ 274355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1005902 w 3730859"/>
                  <a:gd name="connsiteY4" fmla="*/ 2743554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955896 w 3730859"/>
                  <a:gd name="connsiteY4" fmla="*/ 2774510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955896 w 3730859"/>
                  <a:gd name="connsiteY4" fmla="*/ 2774510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258753 w 3730859"/>
                  <a:gd name="connsiteY0" fmla="*/ 0 h 3270324"/>
                  <a:gd name="connsiteX1" fmla="*/ 3341991 w 3730859"/>
                  <a:gd name="connsiteY1" fmla="*/ 562428 h 3270324"/>
                  <a:gd name="connsiteX2" fmla="*/ 3730859 w 3730859"/>
                  <a:gd name="connsiteY2" fmla="*/ 3060453 h 3270324"/>
                  <a:gd name="connsiteX3" fmla="*/ 1241955 w 3730859"/>
                  <a:gd name="connsiteY3" fmla="*/ 3270324 h 3270324"/>
                  <a:gd name="connsiteX4" fmla="*/ 955896 w 3730859"/>
                  <a:gd name="connsiteY4" fmla="*/ 2774510 h 3270324"/>
                  <a:gd name="connsiteX5" fmla="*/ 0 w 3730859"/>
                  <a:gd name="connsiteY5" fmla="*/ 1905075 h 3270324"/>
                  <a:gd name="connsiteX6" fmla="*/ 1258753 w 3730859"/>
                  <a:gd name="connsiteY6" fmla="*/ 0 h 3270324"/>
                  <a:gd name="connsiteX0" fmla="*/ 1181225 w 3730859"/>
                  <a:gd name="connsiteY0" fmla="*/ 0 h 3299381"/>
                  <a:gd name="connsiteX1" fmla="*/ 3341991 w 3730859"/>
                  <a:gd name="connsiteY1" fmla="*/ 591485 h 3299381"/>
                  <a:gd name="connsiteX2" fmla="*/ 3730859 w 3730859"/>
                  <a:gd name="connsiteY2" fmla="*/ 3089510 h 3299381"/>
                  <a:gd name="connsiteX3" fmla="*/ 1241955 w 3730859"/>
                  <a:gd name="connsiteY3" fmla="*/ 3299381 h 3299381"/>
                  <a:gd name="connsiteX4" fmla="*/ 955896 w 3730859"/>
                  <a:gd name="connsiteY4" fmla="*/ 2803567 h 3299381"/>
                  <a:gd name="connsiteX5" fmla="*/ 0 w 3730859"/>
                  <a:gd name="connsiteY5" fmla="*/ 1934132 h 3299381"/>
                  <a:gd name="connsiteX6" fmla="*/ 1181225 w 3730859"/>
                  <a:gd name="connsiteY6" fmla="*/ 0 h 3299381"/>
                  <a:gd name="connsiteX0" fmla="*/ 1181225 w 3730859"/>
                  <a:gd name="connsiteY0" fmla="*/ 0 h 3299381"/>
                  <a:gd name="connsiteX1" fmla="*/ 3341991 w 3730859"/>
                  <a:gd name="connsiteY1" fmla="*/ 591485 h 3299381"/>
                  <a:gd name="connsiteX2" fmla="*/ 3730859 w 3730859"/>
                  <a:gd name="connsiteY2" fmla="*/ 3089510 h 3299381"/>
                  <a:gd name="connsiteX3" fmla="*/ 1241955 w 3730859"/>
                  <a:gd name="connsiteY3" fmla="*/ 3299381 h 3299381"/>
                  <a:gd name="connsiteX4" fmla="*/ 955896 w 3730859"/>
                  <a:gd name="connsiteY4" fmla="*/ 2803567 h 3299381"/>
                  <a:gd name="connsiteX5" fmla="*/ 0 w 3730859"/>
                  <a:gd name="connsiteY5" fmla="*/ 1934132 h 3299381"/>
                  <a:gd name="connsiteX6" fmla="*/ 1181225 w 3730859"/>
                  <a:gd name="connsiteY6" fmla="*/ 0 h 3299381"/>
                  <a:gd name="connsiteX0" fmla="*/ 1181225 w 3730859"/>
                  <a:gd name="connsiteY0" fmla="*/ 0 h 3299381"/>
                  <a:gd name="connsiteX1" fmla="*/ 3341991 w 3730859"/>
                  <a:gd name="connsiteY1" fmla="*/ 591485 h 3299381"/>
                  <a:gd name="connsiteX2" fmla="*/ 3730859 w 3730859"/>
                  <a:gd name="connsiteY2" fmla="*/ 3089510 h 3299381"/>
                  <a:gd name="connsiteX3" fmla="*/ 1241955 w 3730859"/>
                  <a:gd name="connsiteY3" fmla="*/ 3299381 h 3299381"/>
                  <a:gd name="connsiteX4" fmla="*/ 955896 w 3730859"/>
                  <a:gd name="connsiteY4" fmla="*/ 2803567 h 3299381"/>
                  <a:gd name="connsiteX5" fmla="*/ 0 w 3730859"/>
                  <a:gd name="connsiteY5" fmla="*/ 1934132 h 3299381"/>
                  <a:gd name="connsiteX6" fmla="*/ 1181225 w 3730859"/>
                  <a:gd name="connsiteY6" fmla="*/ 0 h 3299381"/>
                  <a:gd name="connsiteX0" fmla="*/ 1181225 w 3730859"/>
                  <a:gd name="connsiteY0" fmla="*/ 0 h 3299381"/>
                  <a:gd name="connsiteX1" fmla="*/ 3476669 w 3730859"/>
                  <a:gd name="connsiteY1" fmla="*/ 491651 h 3299381"/>
                  <a:gd name="connsiteX2" fmla="*/ 3730859 w 3730859"/>
                  <a:gd name="connsiteY2" fmla="*/ 3089510 h 3299381"/>
                  <a:gd name="connsiteX3" fmla="*/ 1241955 w 3730859"/>
                  <a:gd name="connsiteY3" fmla="*/ 3299381 h 3299381"/>
                  <a:gd name="connsiteX4" fmla="*/ 955896 w 3730859"/>
                  <a:gd name="connsiteY4" fmla="*/ 2803567 h 3299381"/>
                  <a:gd name="connsiteX5" fmla="*/ 0 w 3730859"/>
                  <a:gd name="connsiteY5" fmla="*/ 1934132 h 3299381"/>
                  <a:gd name="connsiteX6" fmla="*/ 1181225 w 3730859"/>
                  <a:gd name="connsiteY6" fmla="*/ 0 h 3299381"/>
                  <a:gd name="connsiteX0" fmla="*/ 1181225 w 3730859"/>
                  <a:gd name="connsiteY0" fmla="*/ 0 h 3299381"/>
                  <a:gd name="connsiteX1" fmla="*/ 3476669 w 3730859"/>
                  <a:gd name="connsiteY1" fmla="*/ 491651 h 3299381"/>
                  <a:gd name="connsiteX2" fmla="*/ 3730859 w 3730859"/>
                  <a:gd name="connsiteY2" fmla="*/ 3089510 h 3299381"/>
                  <a:gd name="connsiteX3" fmla="*/ 1241955 w 3730859"/>
                  <a:gd name="connsiteY3" fmla="*/ 3299381 h 3299381"/>
                  <a:gd name="connsiteX4" fmla="*/ 955896 w 3730859"/>
                  <a:gd name="connsiteY4" fmla="*/ 2803567 h 3299381"/>
                  <a:gd name="connsiteX5" fmla="*/ 0 w 3730859"/>
                  <a:gd name="connsiteY5" fmla="*/ 1934132 h 3299381"/>
                  <a:gd name="connsiteX6" fmla="*/ 1181225 w 3730859"/>
                  <a:gd name="connsiteY6" fmla="*/ 0 h 3299381"/>
                  <a:gd name="connsiteX0" fmla="*/ 1181225 w 3730859"/>
                  <a:gd name="connsiteY0" fmla="*/ 0 h 3299381"/>
                  <a:gd name="connsiteX1" fmla="*/ 3476669 w 3730859"/>
                  <a:gd name="connsiteY1" fmla="*/ 491651 h 3299381"/>
                  <a:gd name="connsiteX2" fmla="*/ 3730859 w 3730859"/>
                  <a:gd name="connsiteY2" fmla="*/ 3089510 h 3299381"/>
                  <a:gd name="connsiteX3" fmla="*/ 1241955 w 3730859"/>
                  <a:gd name="connsiteY3" fmla="*/ 3299381 h 3299381"/>
                  <a:gd name="connsiteX4" fmla="*/ 955896 w 3730859"/>
                  <a:gd name="connsiteY4" fmla="*/ 2803567 h 3299381"/>
                  <a:gd name="connsiteX5" fmla="*/ 0 w 3730859"/>
                  <a:gd name="connsiteY5" fmla="*/ 1934132 h 3299381"/>
                  <a:gd name="connsiteX6" fmla="*/ 1181225 w 3730859"/>
                  <a:gd name="connsiteY6" fmla="*/ 0 h 3299381"/>
                  <a:gd name="connsiteX0" fmla="*/ 1181225 w 3730859"/>
                  <a:gd name="connsiteY0" fmla="*/ 0 h 3299381"/>
                  <a:gd name="connsiteX1" fmla="*/ 3476669 w 3730859"/>
                  <a:gd name="connsiteY1" fmla="*/ 491651 h 3299381"/>
                  <a:gd name="connsiteX2" fmla="*/ 3730859 w 3730859"/>
                  <a:gd name="connsiteY2" fmla="*/ 3089510 h 3299381"/>
                  <a:gd name="connsiteX3" fmla="*/ 1241955 w 3730859"/>
                  <a:gd name="connsiteY3" fmla="*/ 3299381 h 3299381"/>
                  <a:gd name="connsiteX4" fmla="*/ 955896 w 3730859"/>
                  <a:gd name="connsiteY4" fmla="*/ 2803567 h 3299381"/>
                  <a:gd name="connsiteX5" fmla="*/ 0 w 3730859"/>
                  <a:gd name="connsiteY5" fmla="*/ 1934132 h 3299381"/>
                  <a:gd name="connsiteX6" fmla="*/ 1181225 w 3730859"/>
                  <a:gd name="connsiteY6" fmla="*/ 0 h 3299381"/>
                  <a:gd name="connsiteX0" fmla="*/ 1181225 w 3730859"/>
                  <a:gd name="connsiteY0" fmla="*/ 0 h 3299381"/>
                  <a:gd name="connsiteX1" fmla="*/ 3476669 w 3730859"/>
                  <a:gd name="connsiteY1" fmla="*/ 491651 h 3299381"/>
                  <a:gd name="connsiteX2" fmla="*/ 3730859 w 3730859"/>
                  <a:gd name="connsiteY2" fmla="*/ 3089510 h 3299381"/>
                  <a:gd name="connsiteX3" fmla="*/ 1241955 w 3730859"/>
                  <a:gd name="connsiteY3" fmla="*/ 3299381 h 3299381"/>
                  <a:gd name="connsiteX4" fmla="*/ 955896 w 3730859"/>
                  <a:gd name="connsiteY4" fmla="*/ 2803567 h 3299381"/>
                  <a:gd name="connsiteX5" fmla="*/ 0 w 3730859"/>
                  <a:gd name="connsiteY5" fmla="*/ 1934132 h 3299381"/>
                  <a:gd name="connsiteX6" fmla="*/ 1181225 w 3730859"/>
                  <a:gd name="connsiteY6" fmla="*/ 0 h 3299381"/>
                  <a:gd name="connsiteX0" fmla="*/ 1181225 w 3730859"/>
                  <a:gd name="connsiteY0" fmla="*/ 0 h 3299381"/>
                  <a:gd name="connsiteX1" fmla="*/ 3476669 w 3730859"/>
                  <a:gd name="connsiteY1" fmla="*/ 491651 h 3299381"/>
                  <a:gd name="connsiteX2" fmla="*/ 3730859 w 3730859"/>
                  <a:gd name="connsiteY2" fmla="*/ 3089510 h 3299381"/>
                  <a:gd name="connsiteX3" fmla="*/ 1241955 w 3730859"/>
                  <a:gd name="connsiteY3" fmla="*/ 3299381 h 3299381"/>
                  <a:gd name="connsiteX4" fmla="*/ 955896 w 3730859"/>
                  <a:gd name="connsiteY4" fmla="*/ 2803567 h 3299381"/>
                  <a:gd name="connsiteX5" fmla="*/ 0 w 3730859"/>
                  <a:gd name="connsiteY5" fmla="*/ 1934132 h 3299381"/>
                  <a:gd name="connsiteX6" fmla="*/ 1181225 w 3730859"/>
                  <a:gd name="connsiteY6" fmla="*/ 0 h 3299381"/>
                  <a:gd name="connsiteX0" fmla="*/ 1237142 w 3730859"/>
                  <a:gd name="connsiteY0" fmla="*/ 0 h 3311191"/>
                  <a:gd name="connsiteX1" fmla="*/ 3476669 w 3730859"/>
                  <a:gd name="connsiteY1" fmla="*/ 503461 h 3311191"/>
                  <a:gd name="connsiteX2" fmla="*/ 3730859 w 3730859"/>
                  <a:gd name="connsiteY2" fmla="*/ 3101320 h 3311191"/>
                  <a:gd name="connsiteX3" fmla="*/ 1241955 w 3730859"/>
                  <a:gd name="connsiteY3" fmla="*/ 3311191 h 3311191"/>
                  <a:gd name="connsiteX4" fmla="*/ 955896 w 3730859"/>
                  <a:gd name="connsiteY4" fmla="*/ 2815377 h 3311191"/>
                  <a:gd name="connsiteX5" fmla="*/ 0 w 3730859"/>
                  <a:gd name="connsiteY5" fmla="*/ 1945942 h 3311191"/>
                  <a:gd name="connsiteX6" fmla="*/ 1237142 w 3730859"/>
                  <a:gd name="connsiteY6" fmla="*/ 0 h 3311191"/>
                  <a:gd name="connsiteX0" fmla="*/ 1237142 w 3730859"/>
                  <a:gd name="connsiteY0" fmla="*/ 0 h 3311191"/>
                  <a:gd name="connsiteX1" fmla="*/ 3476669 w 3730859"/>
                  <a:gd name="connsiteY1" fmla="*/ 503461 h 3311191"/>
                  <a:gd name="connsiteX2" fmla="*/ 3730859 w 3730859"/>
                  <a:gd name="connsiteY2" fmla="*/ 3101320 h 3311191"/>
                  <a:gd name="connsiteX3" fmla="*/ 1241955 w 3730859"/>
                  <a:gd name="connsiteY3" fmla="*/ 3311191 h 3311191"/>
                  <a:gd name="connsiteX4" fmla="*/ 955896 w 3730859"/>
                  <a:gd name="connsiteY4" fmla="*/ 2815377 h 3311191"/>
                  <a:gd name="connsiteX5" fmla="*/ 0 w 3730859"/>
                  <a:gd name="connsiteY5" fmla="*/ 1945942 h 3311191"/>
                  <a:gd name="connsiteX6" fmla="*/ 1237142 w 3730859"/>
                  <a:gd name="connsiteY6" fmla="*/ 0 h 3311191"/>
                  <a:gd name="connsiteX0" fmla="*/ 1210014 w 3703731"/>
                  <a:gd name="connsiteY0" fmla="*/ 0 h 3311191"/>
                  <a:gd name="connsiteX1" fmla="*/ 3449541 w 3703731"/>
                  <a:gd name="connsiteY1" fmla="*/ 503461 h 3311191"/>
                  <a:gd name="connsiteX2" fmla="*/ 3703731 w 3703731"/>
                  <a:gd name="connsiteY2" fmla="*/ 3101320 h 3311191"/>
                  <a:gd name="connsiteX3" fmla="*/ 1214827 w 3703731"/>
                  <a:gd name="connsiteY3" fmla="*/ 3311191 h 3311191"/>
                  <a:gd name="connsiteX4" fmla="*/ 928768 w 3703731"/>
                  <a:gd name="connsiteY4" fmla="*/ 2815377 h 3311191"/>
                  <a:gd name="connsiteX5" fmla="*/ 0 w 3703731"/>
                  <a:gd name="connsiteY5" fmla="*/ 1920743 h 3311191"/>
                  <a:gd name="connsiteX6" fmla="*/ 1210014 w 3703731"/>
                  <a:gd name="connsiteY6" fmla="*/ 0 h 3311191"/>
                  <a:gd name="connsiteX0" fmla="*/ 1210014 w 3703731"/>
                  <a:gd name="connsiteY0" fmla="*/ 0 h 3311191"/>
                  <a:gd name="connsiteX1" fmla="*/ 3449541 w 3703731"/>
                  <a:gd name="connsiteY1" fmla="*/ 503461 h 3311191"/>
                  <a:gd name="connsiteX2" fmla="*/ 3703731 w 3703731"/>
                  <a:gd name="connsiteY2" fmla="*/ 3101320 h 3311191"/>
                  <a:gd name="connsiteX3" fmla="*/ 1214827 w 3703731"/>
                  <a:gd name="connsiteY3" fmla="*/ 3311191 h 3311191"/>
                  <a:gd name="connsiteX4" fmla="*/ 928768 w 3703731"/>
                  <a:gd name="connsiteY4" fmla="*/ 2815377 h 3311191"/>
                  <a:gd name="connsiteX5" fmla="*/ 0 w 3703731"/>
                  <a:gd name="connsiteY5" fmla="*/ 1920743 h 3311191"/>
                  <a:gd name="connsiteX6" fmla="*/ 1210014 w 3703731"/>
                  <a:gd name="connsiteY6" fmla="*/ 0 h 3311191"/>
                  <a:gd name="connsiteX0" fmla="*/ 1210014 w 3703731"/>
                  <a:gd name="connsiteY0" fmla="*/ 0 h 3311191"/>
                  <a:gd name="connsiteX1" fmla="*/ 3449541 w 3703731"/>
                  <a:gd name="connsiteY1" fmla="*/ 503461 h 3311191"/>
                  <a:gd name="connsiteX2" fmla="*/ 3703731 w 3703731"/>
                  <a:gd name="connsiteY2" fmla="*/ 3101320 h 3311191"/>
                  <a:gd name="connsiteX3" fmla="*/ 1214827 w 3703731"/>
                  <a:gd name="connsiteY3" fmla="*/ 3311191 h 3311191"/>
                  <a:gd name="connsiteX4" fmla="*/ 928768 w 3703731"/>
                  <a:gd name="connsiteY4" fmla="*/ 2815377 h 3311191"/>
                  <a:gd name="connsiteX5" fmla="*/ 0 w 3703731"/>
                  <a:gd name="connsiteY5" fmla="*/ 1920743 h 3311191"/>
                  <a:gd name="connsiteX6" fmla="*/ 1210014 w 3703731"/>
                  <a:gd name="connsiteY6" fmla="*/ 0 h 3311191"/>
                  <a:gd name="connsiteX0" fmla="*/ 1210014 w 3703731"/>
                  <a:gd name="connsiteY0" fmla="*/ 0 h 3311191"/>
                  <a:gd name="connsiteX1" fmla="*/ 3449541 w 3703731"/>
                  <a:gd name="connsiteY1" fmla="*/ 503461 h 3311191"/>
                  <a:gd name="connsiteX2" fmla="*/ 3703731 w 3703731"/>
                  <a:gd name="connsiteY2" fmla="*/ 3101320 h 3311191"/>
                  <a:gd name="connsiteX3" fmla="*/ 1214827 w 3703731"/>
                  <a:gd name="connsiteY3" fmla="*/ 3311191 h 3311191"/>
                  <a:gd name="connsiteX4" fmla="*/ 928768 w 3703731"/>
                  <a:gd name="connsiteY4" fmla="*/ 2815377 h 3311191"/>
                  <a:gd name="connsiteX5" fmla="*/ 0 w 3703731"/>
                  <a:gd name="connsiteY5" fmla="*/ 1920743 h 3311191"/>
                  <a:gd name="connsiteX6" fmla="*/ 1210014 w 3703731"/>
                  <a:gd name="connsiteY6" fmla="*/ 0 h 3311191"/>
                  <a:gd name="connsiteX0" fmla="*/ 1210014 w 3703731"/>
                  <a:gd name="connsiteY0" fmla="*/ 0 h 3311191"/>
                  <a:gd name="connsiteX1" fmla="*/ 3449541 w 3703731"/>
                  <a:gd name="connsiteY1" fmla="*/ 503461 h 3311191"/>
                  <a:gd name="connsiteX2" fmla="*/ 3703731 w 3703731"/>
                  <a:gd name="connsiteY2" fmla="*/ 3101320 h 3311191"/>
                  <a:gd name="connsiteX3" fmla="*/ 1214827 w 3703731"/>
                  <a:gd name="connsiteY3" fmla="*/ 3311191 h 3311191"/>
                  <a:gd name="connsiteX4" fmla="*/ 928768 w 3703731"/>
                  <a:gd name="connsiteY4" fmla="*/ 2815377 h 3311191"/>
                  <a:gd name="connsiteX5" fmla="*/ 0 w 3703731"/>
                  <a:gd name="connsiteY5" fmla="*/ 1920743 h 3311191"/>
                  <a:gd name="connsiteX6" fmla="*/ 1210014 w 3703731"/>
                  <a:gd name="connsiteY6" fmla="*/ 0 h 3311191"/>
                  <a:gd name="connsiteX0" fmla="*/ 1210014 w 3703731"/>
                  <a:gd name="connsiteY0" fmla="*/ 0 h 3311191"/>
                  <a:gd name="connsiteX1" fmla="*/ 3449541 w 3703731"/>
                  <a:gd name="connsiteY1" fmla="*/ 503461 h 3311191"/>
                  <a:gd name="connsiteX2" fmla="*/ 3703731 w 3703731"/>
                  <a:gd name="connsiteY2" fmla="*/ 3101320 h 3311191"/>
                  <a:gd name="connsiteX3" fmla="*/ 1214827 w 3703731"/>
                  <a:gd name="connsiteY3" fmla="*/ 3311191 h 3311191"/>
                  <a:gd name="connsiteX4" fmla="*/ 928768 w 3703731"/>
                  <a:gd name="connsiteY4" fmla="*/ 2815377 h 3311191"/>
                  <a:gd name="connsiteX5" fmla="*/ 0 w 3703731"/>
                  <a:gd name="connsiteY5" fmla="*/ 1920743 h 3311191"/>
                  <a:gd name="connsiteX6" fmla="*/ 1210014 w 3703731"/>
                  <a:gd name="connsiteY6" fmla="*/ 0 h 3311191"/>
                  <a:gd name="connsiteX0" fmla="*/ 1210014 w 3703731"/>
                  <a:gd name="connsiteY0" fmla="*/ 0 h 3311191"/>
                  <a:gd name="connsiteX1" fmla="*/ 3449541 w 3703731"/>
                  <a:gd name="connsiteY1" fmla="*/ 503461 h 3311191"/>
                  <a:gd name="connsiteX2" fmla="*/ 3703731 w 3703731"/>
                  <a:gd name="connsiteY2" fmla="*/ 3101320 h 3311191"/>
                  <a:gd name="connsiteX3" fmla="*/ 1214827 w 3703731"/>
                  <a:gd name="connsiteY3" fmla="*/ 3311191 h 3311191"/>
                  <a:gd name="connsiteX4" fmla="*/ 928768 w 3703731"/>
                  <a:gd name="connsiteY4" fmla="*/ 2815377 h 3311191"/>
                  <a:gd name="connsiteX5" fmla="*/ 0 w 3703731"/>
                  <a:gd name="connsiteY5" fmla="*/ 1920743 h 3311191"/>
                  <a:gd name="connsiteX6" fmla="*/ 1210014 w 3703731"/>
                  <a:gd name="connsiteY6" fmla="*/ 0 h 3311191"/>
                  <a:gd name="connsiteX0" fmla="*/ 1210014 w 3649127"/>
                  <a:gd name="connsiteY0" fmla="*/ 0 h 3311191"/>
                  <a:gd name="connsiteX1" fmla="*/ 3449541 w 3649127"/>
                  <a:gd name="connsiteY1" fmla="*/ 503461 h 3311191"/>
                  <a:gd name="connsiteX2" fmla="*/ 3649127 w 3649127"/>
                  <a:gd name="connsiteY2" fmla="*/ 3119342 h 3311191"/>
                  <a:gd name="connsiteX3" fmla="*/ 1214827 w 3649127"/>
                  <a:gd name="connsiteY3" fmla="*/ 3311191 h 3311191"/>
                  <a:gd name="connsiteX4" fmla="*/ 928768 w 3649127"/>
                  <a:gd name="connsiteY4" fmla="*/ 2815377 h 3311191"/>
                  <a:gd name="connsiteX5" fmla="*/ 0 w 3649127"/>
                  <a:gd name="connsiteY5" fmla="*/ 1920743 h 3311191"/>
                  <a:gd name="connsiteX6" fmla="*/ 1210014 w 3649127"/>
                  <a:gd name="connsiteY6" fmla="*/ 0 h 3311191"/>
                  <a:gd name="connsiteX0" fmla="*/ 1210014 w 3649127"/>
                  <a:gd name="connsiteY0" fmla="*/ 0 h 3311191"/>
                  <a:gd name="connsiteX1" fmla="*/ 3449541 w 3649127"/>
                  <a:gd name="connsiteY1" fmla="*/ 503461 h 3311191"/>
                  <a:gd name="connsiteX2" fmla="*/ 3649127 w 3649127"/>
                  <a:gd name="connsiteY2" fmla="*/ 3119342 h 3311191"/>
                  <a:gd name="connsiteX3" fmla="*/ 1214827 w 3649127"/>
                  <a:gd name="connsiteY3" fmla="*/ 3311191 h 3311191"/>
                  <a:gd name="connsiteX4" fmla="*/ 928768 w 3649127"/>
                  <a:gd name="connsiteY4" fmla="*/ 2815377 h 3311191"/>
                  <a:gd name="connsiteX5" fmla="*/ 0 w 3649127"/>
                  <a:gd name="connsiteY5" fmla="*/ 1920743 h 3311191"/>
                  <a:gd name="connsiteX6" fmla="*/ 1210014 w 3649127"/>
                  <a:gd name="connsiteY6" fmla="*/ 0 h 3311191"/>
                  <a:gd name="connsiteX0" fmla="*/ 1210014 w 3649127"/>
                  <a:gd name="connsiteY0" fmla="*/ 0 h 3311191"/>
                  <a:gd name="connsiteX1" fmla="*/ 3449541 w 3649127"/>
                  <a:gd name="connsiteY1" fmla="*/ 503461 h 3311191"/>
                  <a:gd name="connsiteX2" fmla="*/ 3649127 w 3649127"/>
                  <a:gd name="connsiteY2" fmla="*/ 3119342 h 3311191"/>
                  <a:gd name="connsiteX3" fmla="*/ 1214827 w 3649127"/>
                  <a:gd name="connsiteY3" fmla="*/ 3311191 h 3311191"/>
                  <a:gd name="connsiteX4" fmla="*/ 928768 w 3649127"/>
                  <a:gd name="connsiteY4" fmla="*/ 2815377 h 3311191"/>
                  <a:gd name="connsiteX5" fmla="*/ 0 w 3649127"/>
                  <a:gd name="connsiteY5" fmla="*/ 1920743 h 3311191"/>
                  <a:gd name="connsiteX6" fmla="*/ 1210014 w 3649127"/>
                  <a:gd name="connsiteY6" fmla="*/ 0 h 3311191"/>
                  <a:gd name="connsiteX0" fmla="*/ 1210014 w 3649127"/>
                  <a:gd name="connsiteY0" fmla="*/ 0 h 3311191"/>
                  <a:gd name="connsiteX1" fmla="*/ 3449541 w 3649127"/>
                  <a:gd name="connsiteY1" fmla="*/ 503461 h 3311191"/>
                  <a:gd name="connsiteX2" fmla="*/ 3649127 w 3649127"/>
                  <a:gd name="connsiteY2" fmla="*/ 3119342 h 3311191"/>
                  <a:gd name="connsiteX3" fmla="*/ 1214827 w 3649127"/>
                  <a:gd name="connsiteY3" fmla="*/ 3311191 h 3311191"/>
                  <a:gd name="connsiteX4" fmla="*/ 928768 w 3649127"/>
                  <a:gd name="connsiteY4" fmla="*/ 2815377 h 3311191"/>
                  <a:gd name="connsiteX5" fmla="*/ 0 w 3649127"/>
                  <a:gd name="connsiteY5" fmla="*/ 1920743 h 3311191"/>
                  <a:gd name="connsiteX6" fmla="*/ 1210014 w 3649127"/>
                  <a:gd name="connsiteY6" fmla="*/ 0 h 3311191"/>
                  <a:gd name="connsiteX0" fmla="*/ 1210014 w 3649127"/>
                  <a:gd name="connsiteY0" fmla="*/ 0 h 3311191"/>
                  <a:gd name="connsiteX1" fmla="*/ 3449541 w 3649127"/>
                  <a:gd name="connsiteY1" fmla="*/ 503461 h 3311191"/>
                  <a:gd name="connsiteX2" fmla="*/ 3649127 w 3649127"/>
                  <a:gd name="connsiteY2" fmla="*/ 3119342 h 3311191"/>
                  <a:gd name="connsiteX3" fmla="*/ 1214827 w 3649127"/>
                  <a:gd name="connsiteY3" fmla="*/ 3311191 h 3311191"/>
                  <a:gd name="connsiteX4" fmla="*/ 928768 w 3649127"/>
                  <a:gd name="connsiteY4" fmla="*/ 2815377 h 3311191"/>
                  <a:gd name="connsiteX5" fmla="*/ 0 w 3649127"/>
                  <a:gd name="connsiteY5" fmla="*/ 1920743 h 3311191"/>
                  <a:gd name="connsiteX6" fmla="*/ 1210014 w 3649127"/>
                  <a:gd name="connsiteY6" fmla="*/ 0 h 3311191"/>
                  <a:gd name="connsiteX0" fmla="*/ 1210014 w 3649127"/>
                  <a:gd name="connsiteY0" fmla="*/ 0 h 3311191"/>
                  <a:gd name="connsiteX1" fmla="*/ 3449541 w 3649127"/>
                  <a:gd name="connsiteY1" fmla="*/ 503461 h 3311191"/>
                  <a:gd name="connsiteX2" fmla="*/ 3649127 w 3649127"/>
                  <a:gd name="connsiteY2" fmla="*/ 3119342 h 3311191"/>
                  <a:gd name="connsiteX3" fmla="*/ 1214827 w 3649127"/>
                  <a:gd name="connsiteY3" fmla="*/ 3311191 h 3311191"/>
                  <a:gd name="connsiteX4" fmla="*/ 928768 w 3649127"/>
                  <a:gd name="connsiteY4" fmla="*/ 2815377 h 3311191"/>
                  <a:gd name="connsiteX5" fmla="*/ 0 w 3649127"/>
                  <a:gd name="connsiteY5" fmla="*/ 1920743 h 3311191"/>
                  <a:gd name="connsiteX6" fmla="*/ 1210014 w 3649127"/>
                  <a:gd name="connsiteY6" fmla="*/ 0 h 3311191"/>
                  <a:gd name="connsiteX0" fmla="*/ 1204149 w 3643262"/>
                  <a:gd name="connsiteY0" fmla="*/ 0 h 3311191"/>
                  <a:gd name="connsiteX1" fmla="*/ 3443676 w 3643262"/>
                  <a:gd name="connsiteY1" fmla="*/ 503461 h 3311191"/>
                  <a:gd name="connsiteX2" fmla="*/ 3643262 w 3643262"/>
                  <a:gd name="connsiteY2" fmla="*/ 3119342 h 3311191"/>
                  <a:gd name="connsiteX3" fmla="*/ 1208962 w 3643262"/>
                  <a:gd name="connsiteY3" fmla="*/ 3311191 h 3311191"/>
                  <a:gd name="connsiteX4" fmla="*/ 922903 w 3643262"/>
                  <a:gd name="connsiteY4" fmla="*/ 2815377 h 3311191"/>
                  <a:gd name="connsiteX5" fmla="*/ 0 w 3643262"/>
                  <a:gd name="connsiteY5" fmla="*/ 1887054 h 3311191"/>
                  <a:gd name="connsiteX6" fmla="*/ 1204149 w 3643262"/>
                  <a:gd name="connsiteY6" fmla="*/ 0 h 3311191"/>
                  <a:gd name="connsiteX0" fmla="*/ 1204149 w 3643262"/>
                  <a:gd name="connsiteY0" fmla="*/ 0 h 3311191"/>
                  <a:gd name="connsiteX1" fmla="*/ 3443676 w 3643262"/>
                  <a:gd name="connsiteY1" fmla="*/ 503461 h 3311191"/>
                  <a:gd name="connsiteX2" fmla="*/ 3643262 w 3643262"/>
                  <a:gd name="connsiteY2" fmla="*/ 3119342 h 3311191"/>
                  <a:gd name="connsiteX3" fmla="*/ 1208962 w 3643262"/>
                  <a:gd name="connsiteY3" fmla="*/ 3311191 h 3311191"/>
                  <a:gd name="connsiteX4" fmla="*/ 922903 w 3643262"/>
                  <a:gd name="connsiteY4" fmla="*/ 2815377 h 3311191"/>
                  <a:gd name="connsiteX5" fmla="*/ 0 w 3643262"/>
                  <a:gd name="connsiteY5" fmla="*/ 1887054 h 3311191"/>
                  <a:gd name="connsiteX6" fmla="*/ 1204149 w 3643262"/>
                  <a:gd name="connsiteY6" fmla="*/ 0 h 3311191"/>
                  <a:gd name="connsiteX0" fmla="*/ 1204149 w 3643262"/>
                  <a:gd name="connsiteY0" fmla="*/ 0 h 3311191"/>
                  <a:gd name="connsiteX1" fmla="*/ 3443676 w 3643262"/>
                  <a:gd name="connsiteY1" fmla="*/ 503461 h 3311191"/>
                  <a:gd name="connsiteX2" fmla="*/ 3643262 w 3643262"/>
                  <a:gd name="connsiteY2" fmla="*/ 3119342 h 3311191"/>
                  <a:gd name="connsiteX3" fmla="*/ 1208962 w 3643262"/>
                  <a:gd name="connsiteY3" fmla="*/ 3311191 h 3311191"/>
                  <a:gd name="connsiteX4" fmla="*/ 922903 w 3643262"/>
                  <a:gd name="connsiteY4" fmla="*/ 2815377 h 3311191"/>
                  <a:gd name="connsiteX5" fmla="*/ 0 w 3643262"/>
                  <a:gd name="connsiteY5" fmla="*/ 1887054 h 3311191"/>
                  <a:gd name="connsiteX6" fmla="*/ 1204149 w 3643262"/>
                  <a:gd name="connsiteY6" fmla="*/ 0 h 3311191"/>
                  <a:gd name="connsiteX0" fmla="*/ 1229001 w 3668114"/>
                  <a:gd name="connsiteY0" fmla="*/ 0 h 3311191"/>
                  <a:gd name="connsiteX1" fmla="*/ 3468528 w 3668114"/>
                  <a:gd name="connsiteY1" fmla="*/ 503461 h 3311191"/>
                  <a:gd name="connsiteX2" fmla="*/ 3668114 w 3668114"/>
                  <a:gd name="connsiteY2" fmla="*/ 3119342 h 3311191"/>
                  <a:gd name="connsiteX3" fmla="*/ 1233814 w 3668114"/>
                  <a:gd name="connsiteY3" fmla="*/ 3311191 h 3311191"/>
                  <a:gd name="connsiteX4" fmla="*/ 947755 w 3668114"/>
                  <a:gd name="connsiteY4" fmla="*/ 2815377 h 3311191"/>
                  <a:gd name="connsiteX5" fmla="*/ 0 w 3668114"/>
                  <a:gd name="connsiteY5" fmla="*/ 1892302 h 3311191"/>
                  <a:gd name="connsiteX6" fmla="*/ 1229001 w 3668114"/>
                  <a:gd name="connsiteY6" fmla="*/ 0 h 3311191"/>
                  <a:gd name="connsiteX0" fmla="*/ 1229001 w 3668114"/>
                  <a:gd name="connsiteY0" fmla="*/ 0 h 3311191"/>
                  <a:gd name="connsiteX1" fmla="*/ 3468528 w 3668114"/>
                  <a:gd name="connsiteY1" fmla="*/ 503461 h 3311191"/>
                  <a:gd name="connsiteX2" fmla="*/ 3668114 w 3668114"/>
                  <a:gd name="connsiteY2" fmla="*/ 3119342 h 3311191"/>
                  <a:gd name="connsiteX3" fmla="*/ 1233814 w 3668114"/>
                  <a:gd name="connsiteY3" fmla="*/ 3311191 h 3311191"/>
                  <a:gd name="connsiteX4" fmla="*/ 947755 w 3668114"/>
                  <a:gd name="connsiteY4" fmla="*/ 2815377 h 3311191"/>
                  <a:gd name="connsiteX5" fmla="*/ 0 w 3668114"/>
                  <a:gd name="connsiteY5" fmla="*/ 1892302 h 3311191"/>
                  <a:gd name="connsiteX6" fmla="*/ 1229001 w 3668114"/>
                  <a:gd name="connsiteY6" fmla="*/ 0 h 3311191"/>
                  <a:gd name="connsiteX0" fmla="*/ 1229001 w 3668114"/>
                  <a:gd name="connsiteY0" fmla="*/ 0 h 3311191"/>
                  <a:gd name="connsiteX1" fmla="*/ 3468528 w 3668114"/>
                  <a:gd name="connsiteY1" fmla="*/ 503461 h 3311191"/>
                  <a:gd name="connsiteX2" fmla="*/ 3668114 w 3668114"/>
                  <a:gd name="connsiteY2" fmla="*/ 3119342 h 3311191"/>
                  <a:gd name="connsiteX3" fmla="*/ 1233814 w 3668114"/>
                  <a:gd name="connsiteY3" fmla="*/ 3311191 h 3311191"/>
                  <a:gd name="connsiteX4" fmla="*/ 947755 w 3668114"/>
                  <a:gd name="connsiteY4" fmla="*/ 2815377 h 3311191"/>
                  <a:gd name="connsiteX5" fmla="*/ 0 w 3668114"/>
                  <a:gd name="connsiteY5" fmla="*/ 1892302 h 3311191"/>
                  <a:gd name="connsiteX6" fmla="*/ 1229001 w 3668114"/>
                  <a:gd name="connsiteY6" fmla="*/ 0 h 3311191"/>
                  <a:gd name="connsiteX0" fmla="*/ 1229001 w 3668114"/>
                  <a:gd name="connsiteY0" fmla="*/ 0 h 3311191"/>
                  <a:gd name="connsiteX1" fmla="*/ 3468528 w 3668114"/>
                  <a:gd name="connsiteY1" fmla="*/ 503461 h 3311191"/>
                  <a:gd name="connsiteX2" fmla="*/ 3668114 w 3668114"/>
                  <a:gd name="connsiteY2" fmla="*/ 3119342 h 3311191"/>
                  <a:gd name="connsiteX3" fmla="*/ 1233814 w 3668114"/>
                  <a:gd name="connsiteY3" fmla="*/ 3311191 h 3311191"/>
                  <a:gd name="connsiteX4" fmla="*/ 947755 w 3668114"/>
                  <a:gd name="connsiteY4" fmla="*/ 2815377 h 3311191"/>
                  <a:gd name="connsiteX5" fmla="*/ 0 w 3668114"/>
                  <a:gd name="connsiteY5" fmla="*/ 1892302 h 3311191"/>
                  <a:gd name="connsiteX6" fmla="*/ 1229001 w 3668114"/>
                  <a:gd name="connsiteY6" fmla="*/ 0 h 3311191"/>
                  <a:gd name="connsiteX0" fmla="*/ 1229001 w 3668114"/>
                  <a:gd name="connsiteY0" fmla="*/ 0 h 3311191"/>
                  <a:gd name="connsiteX1" fmla="*/ 3468528 w 3668114"/>
                  <a:gd name="connsiteY1" fmla="*/ 503461 h 3311191"/>
                  <a:gd name="connsiteX2" fmla="*/ 3668114 w 3668114"/>
                  <a:gd name="connsiteY2" fmla="*/ 3119342 h 3311191"/>
                  <a:gd name="connsiteX3" fmla="*/ 1233814 w 3668114"/>
                  <a:gd name="connsiteY3" fmla="*/ 3311191 h 3311191"/>
                  <a:gd name="connsiteX4" fmla="*/ 947755 w 3668114"/>
                  <a:gd name="connsiteY4" fmla="*/ 2815377 h 3311191"/>
                  <a:gd name="connsiteX5" fmla="*/ 0 w 3668114"/>
                  <a:gd name="connsiteY5" fmla="*/ 1892302 h 3311191"/>
                  <a:gd name="connsiteX6" fmla="*/ 1229001 w 3668114"/>
                  <a:gd name="connsiteY6" fmla="*/ 0 h 3311191"/>
                  <a:gd name="connsiteX0" fmla="*/ 1229001 w 3668114"/>
                  <a:gd name="connsiteY0" fmla="*/ 0 h 3311191"/>
                  <a:gd name="connsiteX1" fmla="*/ 3468528 w 3668114"/>
                  <a:gd name="connsiteY1" fmla="*/ 503461 h 3311191"/>
                  <a:gd name="connsiteX2" fmla="*/ 3668114 w 3668114"/>
                  <a:gd name="connsiteY2" fmla="*/ 3119342 h 3311191"/>
                  <a:gd name="connsiteX3" fmla="*/ 1233814 w 3668114"/>
                  <a:gd name="connsiteY3" fmla="*/ 3311191 h 3311191"/>
                  <a:gd name="connsiteX4" fmla="*/ 947755 w 3668114"/>
                  <a:gd name="connsiteY4" fmla="*/ 2815377 h 3311191"/>
                  <a:gd name="connsiteX5" fmla="*/ 0 w 3668114"/>
                  <a:gd name="connsiteY5" fmla="*/ 1892302 h 3311191"/>
                  <a:gd name="connsiteX6" fmla="*/ 1229001 w 3668114"/>
                  <a:gd name="connsiteY6" fmla="*/ 0 h 3311191"/>
                  <a:gd name="connsiteX0" fmla="*/ 1229001 w 3668114"/>
                  <a:gd name="connsiteY0" fmla="*/ 0 h 3311191"/>
                  <a:gd name="connsiteX1" fmla="*/ 3468528 w 3668114"/>
                  <a:gd name="connsiteY1" fmla="*/ 503461 h 3311191"/>
                  <a:gd name="connsiteX2" fmla="*/ 3668114 w 3668114"/>
                  <a:gd name="connsiteY2" fmla="*/ 3119342 h 3311191"/>
                  <a:gd name="connsiteX3" fmla="*/ 1233814 w 3668114"/>
                  <a:gd name="connsiteY3" fmla="*/ 3311191 h 3311191"/>
                  <a:gd name="connsiteX4" fmla="*/ 947755 w 3668114"/>
                  <a:gd name="connsiteY4" fmla="*/ 2815377 h 3311191"/>
                  <a:gd name="connsiteX5" fmla="*/ 0 w 3668114"/>
                  <a:gd name="connsiteY5" fmla="*/ 1892302 h 3311191"/>
                  <a:gd name="connsiteX6" fmla="*/ 1229001 w 3668114"/>
                  <a:gd name="connsiteY6" fmla="*/ 0 h 3311191"/>
                  <a:gd name="connsiteX0" fmla="*/ 1229001 w 3668114"/>
                  <a:gd name="connsiteY0" fmla="*/ 0 h 3311191"/>
                  <a:gd name="connsiteX1" fmla="*/ 3468528 w 3668114"/>
                  <a:gd name="connsiteY1" fmla="*/ 503461 h 3311191"/>
                  <a:gd name="connsiteX2" fmla="*/ 3668114 w 3668114"/>
                  <a:gd name="connsiteY2" fmla="*/ 3119342 h 3311191"/>
                  <a:gd name="connsiteX3" fmla="*/ 1233814 w 3668114"/>
                  <a:gd name="connsiteY3" fmla="*/ 3311191 h 3311191"/>
                  <a:gd name="connsiteX4" fmla="*/ 947755 w 3668114"/>
                  <a:gd name="connsiteY4" fmla="*/ 2815377 h 3311191"/>
                  <a:gd name="connsiteX5" fmla="*/ 0 w 3668114"/>
                  <a:gd name="connsiteY5" fmla="*/ 1892302 h 3311191"/>
                  <a:gd name="connsiteX6" fmla="*/ 1229001 w 3668114"/>
                  <a:gd name="connsiteY6" fmla="*/ 0 h 33111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68114" h="3311191">
                    <a:moveTo>
                      <a:pt x="1229001" y="0"/>
                    </a:moveTo>
                    <a:cubicBezTo>
                      <a:pt x="1726461" y="746376"/>
                      <a:pt x="2301161" y="1086235"/>
                      <a:pt x="3468528" y="503461"/>
                    </a:cubicBezTo>
                    <a:cubicBezTo>
                      <a:pt x="2878058" y="1100934"/>
                      <a:pt x="2692526" y="2170178"/>
                      <a:pt x="3668114" y="3119342"/>
                    </a:cubicBezTo>
                    <a:cubicBezTo>
                      <a:pt x="2699394" y="2369205"/>
                      <a:pt x="1537027" y="2518106"/>
                      <a:pt x="1233814" y="3311191"/>
                    </a:cubicBezTo>
                    <a:cubicBezTo>
                      <a:pt x="1255508" y="2831337"/>
                      <a:pt x="1181857" y="2530056"/>
                      <a:pt x="947755" y="2815377"/>
                    </a:cubicBezTo>
                    <a:cubicBezTo>
                      <a:pt x="1336481" y="2226098"/>
                      <a:pt x="569284" y="2008257"/>
                      <a:pt x="0" y="1892302"/>
                    </a:cubicBezTo>
                    <a:cubicBezTo>
                      <a:pt x="609581" y="1823551"/>
                      <a:pt x="1437644" y="951982"/>
                      <a:pt x="1229001" y="0"/>
                    </a:cubicBezTo>
                    <a:close/>
                  </a:path>
                </a:pathLst>
              </a:custGeom>
              <a:solidFill>
                <a:srgbClr val="8ED973"/>
              </a:solidFill>
              <a:ln w="76200" cap="rnd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FB17AB5A-4FA6-6C15-1B45-52E646DB06BF}"/>
                  </a:ext>
                </a:extLst>
              </p:cNvPr>
              <p:cNvGrpSpPr/>
              <p:nvPr/>
            </p:nvGrpSpPr>
            <p:grpSpPr>
              <a:xfrm>
                <a:off x="9279085" y="5572991"/>
                <a:ext cx="6057649" cy="10170008"/>
                <a:chOff x="9279085" y="5572991"/>
                <a:chExt cx="6057649" cy="10170008"/>
              </a:xfrm>
            </p:grpSpPr>
            <p:sp>
              <p:nvSpPr>
                <p:cNvPr id="2346" name="Freeform: Shape 2345">
                  <a:extLst>
                    <a:ext uri="{FF2B5EF4-FFF2-40B4-BE49-F238E27FC236}">
                      <a16:creationId xmlns:a16="http://schemas.microsoft.com/office/drawing/2014/main" id="{2A2E0014-DF22-2D50-9DB9-663FA87AC342}"/>
                    </a:ext>
                  </a:extLst>
                </p:cNvPr>
                <p:cNvSpPr/>
                <p:nvPr/>
              </p:nvSpPr>
              <p:spPr>
                <a:xfrm rot="715517">
                  <a:off x="10548384" y="9166240"/>
                  <a:ext cx="585224" cy="198064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85224" h="198064">
                      <a:moveTo>
                        <a:pt x="0" y="0"/>
                      </a:moveTo>
                      <a:cubicBezTo>
                        <a:pt x="38327" y="131874"/>
                        <a:pt x="127910" y="258423"/>
                        <a:pt x="585224" y="166913"/>
                      </a:cubicBezTo>
                    </a:path>
                  </a:pathLst>
                </a:custGeom>
                <a:noFill/>
                <a:ln w="63500" cap="rnd">
                  <a:solidFill>
                    <a:srgbClr val="2763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61" name="Freeform: Shape 2360">
                  <a:extLst>
                    <a:ext uri="{FF2B5EF4-FFF2-40B4-BE49-F238E27FC236}">
                      <a16:creationId xmlns:a16="http://schemas.microsoft.com/office/drawing/2014/main" id="{B9DFB09E-B7B7-63F0-F3D0-52FD63788D01}"/>
                    </a:ext>
                  </a:extLst>
                </p:cNvPr>
                <p:cNvSpPr/>
                <p:nvPr/>
              </p:nvSpPr>
              <p:spPr>
                <a:xfrm rot="715517">
                  <a:off x="11151992" y="6681809"/>
                  <a:ext cx="947073" cy="738958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33778 w 1154307"/>
                    <a:gd name="connsiteY0" fmla="*/ 1120867 h 1120867"/>
                    <a:gd name="connsiteX1" fmla="*/ 1154307 w 1154307"/>
                    <a:gd name="connsiteY1" fmla="*/ 0 h 1120867"/>
                    <a:gd name="connsiteX0" fmla="*/ 871135 w 871135"/>
                    <a:gd name="connsiteY0" fmla="*/ 1187542 h 1187542"/>
                    <a:gd name="connsiteX1" fmla="*/ 939 w 871135"/>
                    <a:gd name="connsiteY1" fmla="*/ 0 h 1187542"/>
                    <a:gd name="connsiteX0" fmla="*/ 937723 w 937723"/>
                    <a:gd name="connsiteY0" fmla="*/ 1292317 h 1292317"/>
                    <a:gd name="connsiteX1" fmla="*/ 852 w 937723"/>
                    <a:gd name="connsiteY1" fmla="*/ 0 h 1292317"/>
                    <a:gd name="connsiteX0" fmla="*/ 880646 w 880646"/>
                    <a:gd name="connsiteY0" fmla="*/ 949417 h 949417"/>
                    <a:gd name="connsiteX1" fmla="*/ 925 w 880646"/>
                    <a:gd name="connsiteY1" fmla="*/ 0 h 949417"/>
                    <a:gd name="connsiteX0" fmla="*/ 766538 w 766538"/>
                    <a:gd name="connsiteY0" fmla="*/ 1082767 h 1082767"/>
                    <a:gd name="connsiteX1" fmla="*/ 1117 w 766538"/>
                    <a:gd name="connsiteY1" fmla="*/ 0 h 1082767"/>
                    <a:gd name="connsiteX0" fmla="*/ 1356511 w 1356511"/>
                    <a:gd name="connsiteY0" fmla="*/ 520792 h 520792"/>
                    <a:gd name="connsiteX1" fmla="*/ 540 w 1356511"/>
                    <a:gd name="connsiteY1" fmla="*/ 0 h 520792"/>
                    <a:gd name="connsiteX0" fmla="*/ 1355971 w 1355971"/>
                    <a:gd name="connsiteY0" fmla="*/ 520792 h 520792"/>
                    <a:gd name="connsiteX1" fmla="*/ 0 w 1355971"/>
                    <a:gd name="connsiteY1" fmla="*/ 0 h 520792"/>
                    <a:gd name="connsiteX0" fmla="*/ 1136896 w 1136896"/>
                    <a:gd name="connsiteY0" fmla="*/ 644617 h 644617"/>
                    <a:gd name="connsiteX1" fmla="*/ 0 w 1136896"/>
                    <a:gd name="connsiteY1" fmla="*/ 0 h 644617"/>
                    <a:gd name="connsiteX0" fmla="*/ 1136896 w 1156491"/>
                    <a:gd name="connsiteY0" fmla="*/ 673193 h 673193"/>
                    <a:gd name="connsiteX1" fmla="*/ 0 w 1156491"/>
                    <a:gd name="connsiteY1" fmla="*/ 28576 h 673193"/>
                    <a:gd name="connsiteX0" fmla="*/ 1136896 w 1156491"/>
                    <a:gd name="connsiteY0" fmla="*/ 659141 h 659141"/>
                    <a:gd name="connsiteX1" fmla="*/ 0 w 1156491"/>
                    <a:gd name="connsiteY1" fmla="*/ 52624 h 659141"/>
                    <a:gd name="connsiteX0" fmla="*/ 974971 w 998558"/>
                    <a:gd name="connsiteY0" fmla="*/ 652354 h 652354"/>
                    <a:gd name="connsiteX1" fmla="*/ 0 w 998558"/>
                    <a:gd name="connsiteY1" fmla="*/ 64887 h 652354"/>
                    <a:gd name="connsiteX0" fmla="*/ 974971 w 993746"/>
                    <a:gd name="connsiteY0" fmla="*/ 738958 h 738958"/>
                    <a:gd name="connsiteX1" fmla="*/ 0 w 993746"/>
                    <a:gd name="connsiteY1" fmla="*/ 151491 h 738958"/>
                    <a:gd name="connsiteX0" fmla="*/ 927346 w 947073"/>
                    <a:gd name="connsiteY0" fmla="*/ 738958 h 738958"/>
                    <a:gd name="connsiteX1" fmla="*/ 0 w 947073"/>
                    <a:gd name="connsiteY1" fmla="*/ 151491 h 738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47073" h="738958">
                      <a:moveTo>
                        <a:pt x="927346" y="738958"/>
                      </a:moveTo>
                      <a:cubicBezTo>
                        <a:pt x="1083783" y="-555378"/>
                        <a:pt x="266586" y="269671"/>
                        <a:pt x="0" y="151491"/>
                      </a:cubicBezTo>
                    </a:path>
                  </a:pathLst>
                </a:custGeom>
                <a:noFill/>
                <a:ln w="63500" cap="rnd">
                  <a:solidFill>
                    <a:srgbClr val="3A9666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67" name="Freeform: Shape 2366">
                  <a:extLst>
                    <a:ext uri="{FF2B5EF4-FFF2-40B4-BE49-F238E27FC236}">
                      <a16:creationId xmlns:a16="http://schemas.microsoft.com/office/drawing/2014/main" id="{1EC7CB1E-7159-F98D-7A56-01BF9BC03340}"/>
                    </a:ext>
                  </a:extLst>
                </p:cNvPr>
                <p:cNvSpPr/>
                <p:nvPr/>
              </p:nvSpPr>
              <p:spPr>
                <a:xfrm rot="982367">
                  <a:off x="11125738" y="6692599"/>
                  <a:ext cx="934378" cy="798564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33778 w 1154307"/>
                    <a:gd name="connsiteY0" fmla="*/ 1120867 h 1120867"/>
                    <a:gd name="connsiteX1" fmla="*/ 1154307 w 1154307"/>
                    <a:gd name="connsiteY1" fmla="*/ 0 h 1120867"/>
                    <a:gd name="connsiteX0" fmla="*/ 871135 w 871135"/>
                    <a:gd name="connsiteY0" fmla="*/ 1187542 h 1187542"/>
                    <a:gd name="connsiteX1" fmla="*/ 939 w 871135"/>
                    <a:gd name="connsiteY1" fmla="*/ 0 h 1187542"/>
                    <a:gd name="connsiteX0" fmla="*/ 937723 w 937723"/>
                    <a:gd name="connsiteY0" fmla="*/ 1292317 h 1292317"/>
                    <a:gd name="connsiteX1" fmla="*/ 852 w 937723"/>
                    <a:gd name="connsiteY1" fmla="*/ 0 h 1292317"/>
                    <a:gd name="connsiteX0" fmla="*/ 880646 w 880646"/>
                    <a:gd name="connsiteY0" fmla="*/ 949417 h 949417"/>
                    <a:gd name="connsiteX1" fmla="*/ 925 w 880646"/>
                    <a:gd name="connsiteY1" fmla="*/ 0 h 949417"/>
                    <a:gd name="connsiteX0" fmla="*/ 766538 w 766538"/>
                    <a:gd name="connsiteY0" fmla="*/ 1082767 h 1082767"/>
                    <a:gd name="connsiteX1" fmla="*/ 1117 w 766538"/>
                    <a:gd name="connsiteY1" fmla="*/ 0 h 1082767"/>
                    <a:gd name="connsiteX0" fmla="*/ 1356511 w 1356511"/>
                    <a:gd name="connsiteY0" fmla="*/ 520792 h 520792"/>
                    <a:gd name="connsiteX1" fmla="*/ 540 w 1356511"/>
                    <a:gd name="connsiteY1" fmla="*/ 0 h 520792"/>
                    <a:gd name="connsiteX0" fmla="*/ 1355971 w 1355971"/>
                    <a:gd name="connsiteY0" fmla="*/ 520792 h 520792"/>
                    <a:gd name="connsiteX1" fmla="*/ 0 w 1355971"/>
                    <a:gd name="connsiteY1" fmla="*/ 0 h 520792"/>
                    <a:gd name="connsiteX0" fmla="*/ 1136896 w 1136896"/>
                    <a:gd name="connsiteY0" fmla="*/ 644617 h 644617"/>
                    <a:gd name="connsiteX1" fmla="*/ 0 w 1136896"/>
                    <a:gd name="connsiteY1" fmla="*/ 0 h 644617"/>
                    <a:gd name="connsiteX0" fmla="*/ 1136896 w 1156491"/>
                    <a:gd name="connsiteY0" fmla="*/ 673193 h 673193"/>
                    <a:gd name="connsiteX1" fmla="*/ 0 w 1156491"/>
                    <a:gd name="connsiteY1" fmla="*/ 28576 h 673193"/>
                    <a:gd name="connsiteX0" fmla="*/ 1136896 w 1156491"/>
                    <a:gd name="connsiteY0" fmla="*/ 659141 h 659141"/>
                    <a:gd name="connsiteX1" fmla="*/ 0 w 1156491"/>
                    <a:gd name="connsiteY1" fmla="*/ 52624 h 659141"/>
                    <a:gd name="connsiteX0" fmla="*/ 974971 w 998558"/>
                    <a:gd name="connsiteY0" fmla="*/ 652354 h 652354"/>
                    <a:gd name="connsiteX1" fmla="*/ 0 w 998558"/>
                    <a:gd name="connsiteY1" fmla="*/ 64887 h 652354"/>
                    <a:gd name="connsiteX0" fmla="*/ 974971 w 993746"/>
                    <a:gd name="connsiteY0" fmla="*/ 738958 h 738958"/>
                    <a:gd name="connsiteX1" fmla="*/ 0 w 993746"/>
                    <a:gd name="connsiteY1" fmla="*/ 151491 h 738958"/>
                    <a:gd name="connsiteX0" fmla="*/ 927346 w 947073"/>
                    <a:gd name="connsiteY0" fmla="*/ 738958 h 738958"/>
                    <a:gd name="connsiteX1" fmla="*/ 0 w 947073"/>
                    <a:gd name="connsiteY1" fmla="*/ 151491 h 738958"/>
                    <a:gd name="connsiteX0" fmla="*/ 914720 w 934715"/>
                    <a:gd name="connsiteY0" fmla="*/ 757753 h 757753"/>
                    <a:gd name="connsiteX1" fmla="*/ 0 w 934715"/>
                    <a:gd name="connsiteY1" fmla="*/ 127905 h 757753"/>
                    <a:gd name="connsiteX0" fmla="*/ 914720 w 934378"/>
                    <a:gd name="connsiteY0" fmla="*/ 798564 h 798564"/>
                    <a:gd name="connsiteX1" fmla="*/ 0 w 934378"/>
                    <a:gd name="connsiteY1" fmla="*/ 168716 h 798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34378" h="798564">
                      <a:moveTo>
                        <a:pt x="914720" y="798564"/>
                      </a:moveTo>
                      <a:cubicBezTo>
                        <a:pt x="1069609" y="-597558"/>
                        <a:pt x="266586" y="286896"/>
                        <a:pt x="0" y="168716"/>
                      </a:cubicBezTo>
                    </a:path>
                  </a:pathLst>
                </a:custGeom>
                <a:noFill/>
                <a:ln w="63500" cap="rnd">
                  <a:solidFill>
                    <a:srgbClr val="3A9666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48" name="Freeform: Shape 2347">
                  <a:extLst>
                    <a:ext uri="{FF2B5EF4-FFF2-40B4-BE49-F238E27FC236}">
                      <a16:creationId xmlns:a16="http://schemas.microsoft.com/office/drawing/2014/main" id="{98A59D52-0AAC-144F-70CA-16D6E8D285EE}"/>
                    </a:ext>
                  </a:extLst>
                </p:cNvPr>
                <p:cNvSpPr/>
                <p:nvPr/>
              </p:nvSpPr>
              <p:spPr>
                <a:xfrm rot="715517">
                  <a:off x="11835905" y="9546971"/>
                  <a:ext cx="500698" cy="1311367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00698" h="1311367">
                      <a:moveTo>
                        <a:pt x="497410" y="1311367"/>
                      </a:moveTo>
                      <a:cubicBezTo>
                        <a:pt x="558597" y="779031"/>
                        <a:pt x="-258600" y="403930"/>
                        <a:pt x="84414" y="0"/>
                      </a:cubicBezTo>
                    </a:path>
                  </a:pathLst>
                </a:custGeom>
                <a:noFill/>
                <a:ln w="63500" cap="rnd">
                  <a:solidFill>
                    <a:srgbClr val="3A9666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5CB349E9-E89A-F8F8-6327-9A7A203217E0}"/>
                    </a:ext>
                  </a:extLst>
                </p:cNvPr>
                <p:cNvSpPr/>
                <p:nvPr/>
              </p:nvSpPr>
              <p:spPr>
                <a:xfrm rot="558884">
                  <a:off x="11807465" y="9527985"/>
                  <a:ext cx="500698" cy="1311367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00698" h="1311367">
                      <a:moveTo>
                        <a:pt x="497410" y="1311367"/>
                      </a:moveTo>
                      <a:cubicBezTo>
                        <a:pt x="558597" y="779031"/>
                        <a:pt x="-258600" y="403930"/>
                        <a:pt x="84414" y="0"/>
                      </a:cubicBezTo>
                    </a:path>
                  </a:pathLst>
                </a:custGeom>
                <a:noFill/>
                <a:ln w="63500" cap="rnd">
                  <a:solidFill>
                    <a:srgbClr val="3A9666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3" name="Freeform: Shape 2">
                  <a:extLst>
                    <a:ext uri="{FF2B5EF4-FFF2-40B4-BE49-F238E27FC236}">
                      <a16:creationId xmlns:a16="http://schemas.microsoft.com/office/drawing/2014/main" id="{7962C8D5-86CA-A588-B9CA-0DD56CE9925B}"/>
                    </a:ext>
                  </a:extLst>
                </p:cNvPr>
                <p:cNvSpPr/>
                <p:nvPr/>
              </p:nvSpPr>
              <p:spPr>
                <a:xfrm rot="478952">
                  <a:off x="12904388" y="9314120"/>
                  <a:ext cx="368005" cy="1319750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32372 w 1219576"/>
                    <a:gd name="connsiteY0" fmla="*/ 1225642 h 1225642"/>
                    <a:gd name="connsiteX1" fmla="*/ 1219576 w 1219576"/>
                    <a:gd name="connsiteY1" fmla="*/ 0 h 1225642"/>
                    <a:gd name="connsiteX0" fmla="*/ 29720 w 1359799"/>
                    <a:gd name="connsiteY0" fmla="*/ 1197067 h 1197067"/>
                    <a:gd name="connsiteX1" fmla="*/ 1359799 w 1359799"/>
                    <a:gd name="connsiteY1" fmla="*/ 0 h 1197067"/>
                    <a:gd name="connsiteX0" fmla="*/ 38678 w 1368757"/>
                    <a:gd name="connsiteY0" fmla="*/ 1209091 h 1209091"/>
                    <a:gd name="connsiteX1" fmla="*/ 1368757 w 1368757"/>
                    <a:gd name="connsiteY1" fmla="*/ 12024 h 1209091"/>
                    <a:gd name="connsiteX0" fmla="*/ 32894 w 1601098"/>
                    <a:gd name="connsiteY0" fmla="*/ 997532 h 997532"/>
                    <a:gd name="connsiteX1" fmla="*/ 1601098 w 1601098"/>
                    <a:gd name="connsiteY1" fmla="*/ 19540 h 997532"/>
                    <a:gd name="connsiteX0" fmla="*/ 20 w 1568224"/>
                    <a:gd name="connsiteY0" fmla="*/ 996183 h 996183"/>
                    <a:gd name="connsiteX1" fmla="*/ 1568224 w 1568224"/>
                    <a:gd name="connsiteY1" fmla="*/ 18191 h 996183"/>
                    <a:gd name="connsiteX0" fmla="*/ 22 w 1501551"/>
                    <a:gd name="connsiteY0" fmla="*/ 1014379 h 1014379"/>
                    <a:gd name="connsiteX1" fmla="*/ 1501551 w 1501551"/>
                    <a:gd name="connsiteY1" fmla="*/ 17337 h 1014379"/>
                    <a:gd name="connsiteX0" fmla="*/ 31 w 1158660"/>
                    <a:gd name="connsiteY0" fmla="*/ 574843 h 574843"/>
                    <a:gd name="connsiteX1" fmla="*/ 1158660 w 1158660"/>
                    <a:gd name="connsiteY1" fmla="*/ 120726 h 574843"/>
                    <a:gd name="connsiteX0" fmla="*/ 30 w 1158659"/>
                    <a:gd name="connsiteY0" fmla="*/ 454117 h 454117"/>
                    <a:gd name="connsiteX1" fmla="*/ 1158659 w 1158659"/>
                    <a:gd name="connsiteY1" fmla="*/ 0 h 454117"/>
                    <a:gd name="connsiteX0" fmla="*/ 29 w 1183479"/>
                    <a:gd name="connsiteY0" fmla="*/ 438799 h 438799"/>
                    <a:gd name="connsiteX1" fmla="*/ 1183479 w 1183479"/>
                    <a:gd name="connsiteY1" fmla="*/ 5488 h 438799"/>
                    <a:gd name="connsiteX0" fmla="*/ 29 w 1183479"/>
                    <a:gd name="connsiteY0" fmla="*/ 456682 h 456682"/>
                    <a:gd name="connsiteX1" fmla="*/ 1183479 w 1183479"/>
                    <a:gd name="connsiteY1" fmla="*/ 23371 h 456682"/>
                    <a:gd name="connsiteX0" fmla="*/ 29 w 1176025"/>
                    <a:gd name="connsiteY0" fmla="*/ 454895 h 454895"/>
                    <a:gd name="connsiteX1" fmla="*/ 1176025 w 1176025"/>
                    <a:gd name="connsiteY1" fmla="*/ 25845 h 454895"/>
                    <a:gd name="connsiteX0" fmla="*/ 29 w 1191425"/>
                    <a:gd name="connsiteY0" fmla="*/ 461536 h 461536"/>
                    <a:gd name="connsiteX1" fmla="*/ 1191425 w 1191425"/>
                    <a:gd name="connsiteY1" fmla="*/ 16840 h 461536"/>
                    <a:gd name="connsiteX0" fmla="*/ 29 w 1191425"/>
                    <a:gd name="connsiteY0" fmla="*/ 454115 h 454115"/>
                    <a:gd name="connsiteX1" fmla="*/ 1191425 w 1191425"/>
                    <a:gd name="connsiteY1" fmla="*/ 9419 h 454115"/>
                    <a:gd name="connsiteX0" fmla="*/ 71705 w 238107"/>
                    <a:gd name="connsiteY0" fmla="*/ 1457371 h 1457371"/>
                    <a:gd name="connsiteX1" fmla="*/ 238107 w 238107"/>
                    <a:gd name="connsiteY1" fmla="*/ 0 h 1457371"/>
                    <a:gd name="connsiteX0" fmla="*/ 226674 w 226674"/>
                    <a:gd name="connsiteY0" fmla="*/ 1867604 h 1867604"/>
                    <a:gd name="connsiteX1" fmla="*/ 166747 w 226674"/>
                    <a:gd name="connsiteY1" fmla="*/ 0 h 1867604"/>
                    <a:gd name="connsiteX0" fmla="*/ 59927 w 216387"/>
                    <a:gd name="connsiteY0" fmla="*/ 1867604 h 1867604"/>
                    <a:gd name="connsiteX1" fmla="*/ 0 w 216387"/>
                    <a:gd name="connsiteY1" fmla="*/ 0 h 1867604"/>
                    <a:gd name="connsiteX0" fmla="*/ 93984 w 227101"/>
                    <a:gd name="connsiteY0" fmla="*/ 1373477 h 1373477"/>
                    <a:gd name="connsiteX1" fmla="*/ 0 w 227101"/>
                    <a:gd name="connsiteY1" fmla="*/ 0 h 1373477"/>
                    <a:gd name="connsiteX0" fmla="*/ 93984 w 404954"/>
                    <a:gd name="connsiteY0" fmla="*/ 1373477 h 1386289"/>
                    <a:gd name="connsiteX1" fmla="*/ 0 w 404954"/>
                    <a:gd name="connsiteY1" fmla="*/ 0 h 1386289"/>
                    <a:gd name="connsiteX0" fmla="*/ 93984 w 160478"/>
                    <a:gd name="connsiteY0" fmla="*/ 1373477 h 1373477"/>
                    <a:gd name="connsiteX1" fmla="*/ 0 w 160478"/>
                    <a:gd name="connsiteY1" fmla="*/ 0 h 1373477"/>
                    <a:gd name="connsiteX0" fmla="*/ 58290 w 536270"/>
                    <a:gd name="connsiteY0" fmla="*/ 1468740 h 1468740"/>
                    <a:gd name="connsiteX1" fmla="*/ 429156 w 536270"/>
                    <a:gd name="connsiteY1" fmla="*/ 0 h 1468740"/>
                    <a:gd name="connsiteX0" fmla="*/ 0 w 516789"/>
                    <a:gd name="connsiteY0" fmla="*/ 1468740 h 1468740"/>
                    <a:gd name="connsiteX1" fmla="*/ 370866 w 516789"/>
                    <a:gd name="connsiteY1" fmla="*/ 0 h 1468740"/>
                    <a:gd name="connsiteX0" fmla="*/ 0 w 319153"/>
                    <a:gd name="connsiteY0" fmla="*/ 1319750 h 1319750"/>
                    <a:gd name="connsiteX1" fmla="*/ 131455 w 319153"/>
                    <a:gd name="connsiteY1" fmla="*/ 0 h 1319750"/>
                    <a:gd name="connsiteX0" fmla="*/ 0 w 389336"/>
                    <a:gd name="connsiteY0" fmla="*/ 1319750 h 1319750"/>
                    <a:gd name="connsiteX1" fmla="*/ 131455 w 389336"/>
                    <a:gd name="connsiteY1" fmla="*/ 0 h 1319750"/>
                    <a:gd name="connsiteX0" fmla="*/ 901 w 368005"/>
                    <a:gd name="connsiteY0" fmla="*/ 1319750 h 1319750"/>
                    <a:gd name="connsiteX1" fmla="*/ 132356 w 368005"/>
                    <a:gd name="connsiteY1" fmla="*/ 0 h 1319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68005" h="1319750">
                      <a:moveTo>
                        <a:pt x="901" y="1319750"/>
                      </a:moveTo>
                      <a:cubicBezTo>
                        <a:pt x="-29911" y="859568"/>
                        <a:pt x="743121" y="441209"/>
                        <a:pt x="132356" y="0"/>
                      </a:cubicBezTo>
                    </a:path>
                  </a:pathLst>
                </a:custGeom>
                <a:noFill/>
                <a:ln w="63500" cap="rnd">
                  <a:solidFill>
                    <a:srgbClr val="2763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5" name="Freeform: Shape 4">
                  <a:extLst>
                    <a:ext uri="{FF2B5EF4-FFF2-40B4-BE49-F238E27FC236}">
                      <a16:creationId xmlns:a16="http://schemas.microsoft.com/office/drawing/2014/main" id="{79139A6B-6860-8CC4-B258-79390D6ED53D}"/>
                    </a:ext>
                  </a:extLst>
                </p:cNvPr>
                <p:cNvSpPr/>
                <p:nvPr/>
              </p:nvSpPr>
              <p:spPr>
                <a:xfrm rot="715517">
                  <a:off x="12952166" y="9316717"/>
                  <a:ext cx="343137" cy="1319750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32372 w 1219576"/>
                    <a:gd name="connsiteY0" fmla="*/ 1225642 h 1225642"/>
                    <a:gd name="connsiteX1" fmla="*/ 1219576 w 1219576"/>
                    <a:gd name="connsiteY1" fmla="*/ 0 h 1225642"/>
                    <a:gd name="connsiteX0" fmla="*/ 29720 w 1359799"/>
                    <a:gd name="connsiteY0" fmla="*/ 1197067 h 1197067"/>
                    <a:gd name="connsiteX1" fmla="*/ 1359799 w 1359799"/>
                    <a:gd name="connsiteY1" fmla="*/ 0 h 1197067"/>
                    <a:gd name="connsiteX0" fmla="*/ 38678 w 1368757"/>
                    <a:gd name="connsiteY0" fmla="*/ 1209091 h 1209091"/>
                    <a:gd name="connsiteX1" fmla="*/ 1368757 w 1368757"/>
                    <a:gd name="connsiteY1" fmla="*/ 12024 h 1209091"/>
                    <a:gd name="connsiteX0" fmla="*/ 32894 w 1601098"/>
                    <a:gd name="connsiteY0" fmla="*/ 997532 h 997532"/>
                    <a:gd name="connsiteX1" fmla="*/ 1601098 w 1601098"/>
                    <a:gd name="connsiteY1" fmla="*/ 19540 h 997532"/>
                    <a:gd name="connsiteX0" fmla="*/ 20 w 1568224"/>
                    <a:gd name="connsiteY0" fmla="*/ 996183 h 996183"/>
                    <a:gd name="connsiteX1" fmla="*/ 1568224 w 1568224"/>
                    <a:gd name="connsiteY1" fmla="*/ 18191 h 996183"/>
                    <a:gd name="connsiteX0" fmla="*/ 22 w 1501551"/>
                    <a:gd name="connsiteY0" fmla="*/ 1014379 h 1014379"/>
                    <a:gd name="connsiteX1" fmla="*/ 1501551 w 1501551"/>
                    <a:gd name="connsiteY1" fmla="*/ 17337 h 1014379"/>
                    <a:gd name="connsiteX0" fmla="*/ 31 w 1158660"/>
                    <a:gd name="connsiteY0" fmla="*/ 574843 h 574843"/>
                    <a:gd name="connsiteX1" fmla="*/ 1158660 w 1158660"/>
                    <a:gd name="connsiteY1" fmla="*/ 120726 h 574843"/>
                    <a:gd name="connsiteX0" fmla="*/ 30 w 1158659"/>
                    <a:gd name="connsiteY0" fmla="*/ 454117 h 454117"/>
                    <a:gd name="connsiteX1" fmla="*/ 1158659 w 1158659"/>
                    <a:gd name="connsiteY1" fmla="*/ 0 h 454117"/>
                    <a:gd name="connsiteX0" fmla="*/ 29 w 1183479"/>
                    <a:gd name="connsiteY0" fmla="*/ 438799 h 438799"/>
                    <a:gd name="connsiteX1" fmla="*/ 1183479 w 1183479"/>
                    <a:gd name="connsiteY1" fmla="*/ 5488 h 438799"/>
                    <a:gd name="connsiteX0" fmla="*/ 29 w 1183479"/>
                    <a:gd name="connsiteY0" fmla="*/ 456682 h 456682"/>
                    <a:gd name="connsiteX1" fmla="*/ 1183479 w 1183479"/>
                    <a:gd name="connsiteY1" fmla="*/ 23371 h 456682"/>
                    <a:gd name="connsiteX0" fmla="*/ 29 w 1176025"/>
                    <a:gd name="connsiteY0" fmla="*/ 454895 h 454895"/>
                    <a:gd name="connsiteX1" fmla="*/ 1176025 w 1176025"/>
                    <a:gd name="connsiteY1" fmla="*/ 25845 h 454895"/>
                    <a:gd name="connsiteX0" fmla="*/ 29 w 1191425"/>
                    <a:gd name="connsiteY0" fmla="*/ 461536 h 461536"/>
                    <a:gd name="connsiteX1" fmla="*/ 1191425 w 1191425"/>
                    <a:gd name="connsiteY1" fmla="*/ 16840 h 461536"/>
                    <a:gd name="connsiteX0" fmla="*/ 29 w 1191425"/>
                    <a:gd name="connsiteY0" fmla="*/ 454115 h 454115"/>
                    <a:gd name="connsiteX1" fmla="*/ 1191425 w 1191425"/>
                    <a:gd name="connsiteY1" fmla="*/ 9419 h 454115"/>
                    <a:gd name="connsiteX0" fmla="*/ 71705 w 238107"/>
                    <a:gd name="connsiteY0" fmla="*/ 1457371 h 1457371"/>
                    <a:gd name="connsiteX1" fmla="*/ 238107 w 238107"/>
                    <a:gd name="connsiteY1" fmla="*/ 0 h 1457371"/>
                    <a:gd name="connsiteX0" fmla="*/ 226674 w 226674"/>
                    <a:gd name="connsiteY0" fmla="*/ 1867604 h 1867604"/>
                    <a:gd name="connsiteX1" fmla="*/ 166747 w 226674"/>
                    <a:gd name="connsiteY1" fmla="*/ 0 h 1867604"/>
                    <a:gd name="connsiteX0" fmla="*/ 59927 w 216387"/>
                    <a:gd name="connsiteY0" fmla="*/ 1867604 h 1867604"/>
                    <a:gd name="connsiteX1" fmla="*/ 0 w 216387"/>
                    <a:gd name="connsiteY1" fmla="*/ 0 h 1867604"/>
                    <a:gd name="connsiteX0" fmla="*/ 93984 w 227101"/>
                    <a:gd name="connsiteY0" fmla="*/ 1373477 h 1373477"/>
                    <a:gd name="connsiteX1" fmla="*/ 0 w 227101"/>
                    <a:gd name="connsiteY1" fmla="*/ 0 h 1373477"/>
                    <a:gd name="connsiteX0" fmla="*/ 93984 w 404954"/>
                    <a:gd name="connsiteY0" fmla="*/ 1373477 h 1386289"/>
                    <a:gd name="connsiteX1" fmla="*/ 0 w 404954"/>
                    <a:gd name="connsiteY1" fmla="*/ 0 h 1386289"/>
                    <a:gd name="connsiteX0" fmla="*/ 93984 w 160478"/>
                    <a:gd name="connsiteY0" fmla="*/ 1373477 h 1373477"/>
                    <a:gd name="connsiteX1" fmla="*/ 0 w 160478"/>
                    <a:gd name="connsiteY1" fmla="*/ 0 h 1373477"/>
                    <a:gd name="connsiteX0" fmla="*/ 58290 w 536270"/>
                    <a:gd name="connsiteY0" fmla="*/ 1468740 h 1468740"/>
                    <a:gd name="connsiteX1" fmla="*/ 429156 w 536270"/>
                    <a:gd name="connsiteY1" fmla="*/ 0 h 1468740"/>
                    <a:gd name="connsiteX0" fmla="*/ 0 w 516789"/>
                    <a:gd name="connsiteY0" fmla="*/ 1468740 h 1468740"/>
                    <a:gd name="connsiteX1" fmla="*/ 370866 w 516789"/>
                    <a:gd name="connsiteY1" fmla="*/ 0 h 1468740"/>
                    <a:gd name="connsiteX0" fmla="*/ 0 w 319153"/>
                    <a:gd name="connsiteY0" fmla="*/ 1319750 h 1319750"/>
                    <a:gd name="connsiteX1" fmla="*/ 131455 w 319153"/>
                    <a:gd name="connsiteY1" fmla="*/ 0 h 1319750"/>
                    <a:gd name="connsiteX0" fmla="*/ 0 w 389336"/>
                    <a:gd name="connsiteY0" fmla="*/ 1319750 h 1319750"/>
                    <a:gd name="connsiteX1" fmla="*/ 131455 w 389336"/>
                    <a:gd name="connsiteY1" fmla="*/ 0 h 1319750"/>
                    <a:gd name="connsiteX0" fmla="*/ 901 w 368005"/>
                    <a:gd name="connsiteY0" fmla="*/ 1319750 h 1319750"/>
                    <a:gd name="connsiteX1" fmla="*/ 132356 w 368005"/>
                    <a:gd name="connsiteY1" fmla="*/ 0 h 1319750"/>
                    <a:gd name="connsiteX0" fmla="*/ 972 w 343137"/>
                    <a:gd name="connsiteY0" fmla="*/ 1319750 h 1319750"/>
                    <a:gd name="connsiteX1" fmla="*/ 132427 w 343137"/>
                    <a:gd name="connsiteY1" fmla="*/ 0 h 1319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43137" h="1319750">
                      <a:moveTo>
                        <a:pt x="972" y="1319750"/>
                      </a:moveTo>
                      <a:cubicBezTo>
                        <a:pt x="-29840" y="859568"/>
                        <a:pt x="686042" y="445971"/>
                        <a:pt x="132427" y="0"/>
                      </a:cubicBezTo>
                    </a:path>
                  </a:pathLst>
                </a:custGeom>
                <a:noFill/>
                <a:ln w="63500" cap="rnd">
                  <a:solidFill>
                    <a:srgbClr val="27636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F966B3E2-05FA-183E-6D4B-0967E8536F50}"/>
                    </a:ext>
                  </a:extLst>
                </p:cNvPr>
                <p:cNvSpPr/>
                <p:nvPr/>
              </p:nvSpPr>
              <p:spPr>
                <a:xfrm rot="715517">
                  <a:off x="11383556" y="9418376"/>
                  <a:ext cx="2814263" cy="6324623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933450 w 2744680"/>
                    <a:gd name="connsiteY0" fmla="*/ 21 h 6381771"/>
                    <a:gd name="connsiteX1" fmla="*/ 2724150 w 2744680"/>
                    <a:gd name="connsiteY1" fmla="*/ 2438421 h 6381771"/>
                    <a:gd name="connsiteX2" fmla="*/ 0 w 2744680"/>
                    <a:gd name="connsiteY2" fmla="*/ 6381771 h 6381771"/>
                    <a:gd name="connsiteX0" fmla="*/ 933450 w 2727307"/>
                    <a:gd name="connsiteY0" fmla="*/ 21 h 6381771"/>
                    <a:gd name="connsiteX1" fmla="*/ 2724150 w 2727307"/>
                    <a:gd name="connsiteY1" fmla="*/ 2438421 h 6381771"/>
                    <a:gd name="connsiteX2" fmla="*/ 0 w 2727307"/>
                    <a:gd name="connsiteY2" fmla="*/ 6381771 h 6381771"/>
                    <a:gd name="connsiteX0" fmla="*/ 933450 w 2799585"/>
                    <a:gd name="connsiteY0" fmla="*/ 22 h 6381772"/>
                    <a:gd name="connsiteX1" fmla="*/ 2796722 w 2799585"/>
                    <a:gd name="connsiteY1" fmla="*/ 2394880 h 6381772"/>
                    <a:gd name="connsiteX2" fmla="*/ 0 w 2799585"/>
                    <a:gd name="connsiteY2" fmla="*/ 6381772 h 6381772"/>
                    <a:gd name="connsiteX0" fmla="*/ 933450 w 2799585"/>
                    <a:gd name="connsiteY0" fmla="*/ 22 h 6381772"/>
                    <a:gd name="connsiteX1" fmla="*/ 2796722 w 2799585"/>
                    <a:gd name="connsiteY1" fmla="*/ 2394880 h 6381772"/>
                    <a:gd name="connsiteX2" fmla="*/ 0 w 2799585"/>
                    <a:gd name="connsiteY2" fmla="*/ 6381772 h 6381772"/>
                    <a:gd name="connsiteX0" fmla="*/ 947738 w 2816536"/>
                    <a:gd name="connsiteY0" fmla="*/ 23 h 6362723"/>
                    <a:gd name="connsiteX1" fmla="*/ 2796722 w 2816536"/>
                    <a:gd name="connsiteY1" fmla="*/ 2375831 h 6362723"/>
                    <a:gd name="connsiteX2" fmla="*/ 0 w 2816536"/>
                    <a:gd name="connsiteY2" fmla="*/ 6362723 h 6362723"/>
                    <a:gd name="connsiteX0" fmla="*/ 933450 w 2815755"/>
                    <a:gd name="connsiteY0" fmla="*/ 23 h 6348435"/>
                    <a:gd name="connsiteX1" fmla="*/ 2796722 w 2815755"/>
                    <a:gd name="connsiteY1" fmla="*/ 2361543 h 6348435"/>
                    <a:gd name="connsiteX2" fmla="*/ 0 w 2815755"/>
                    <a:gd name="connsiteY2" fmla="*/ 6348435 h 6348435"/>
                    <a:gd name="connsiteX0" fmla="*/ 933450 w 2815755"/>
                    <a:gd name="connsiteY0" fmla="*/ 22 h 6377009"/>
                    <a:gd name="connsiteX1" fmla="*/ 2796722 w 2815755"/>
                    <a:gd name="connsiteY1" fmla="*/ 2390117 h 6377009"/>
                    <a:gd name="connsiteX2" fmla="*/ 0 w 2815755"/>
                    <a:gd name="connsiteY2" fmla="*/ 6377009 h 6377009"/>
                    <a:gd name="connsiteX0" fmla="*/ 933450 w 2815755"/>
                    <a:gd name="connsiteY0" fmla="*/ 23 h 6348435"/>
                    <a:gd name="connsiteX1" fmla="*/ 2796722 w 2815755"/>
                    <a:gd name="connsiteY1" fmla="*/ 2361543 h 6348435"/>
                    <a:gd name="connsiteX2" fmla="*/ 0 w 2815755"/>
                    <a:gd name="connsiteY2" fmla="*/ 6348435 h 6348435"/>
                    <a:gd name="connsiteX0" fmla="*/ 914400 w 2814751"/>
                    <a:gd name="connsiteY0" fmla="*/ 22 h 6377009"/>
                    <a:gd name="connsiteX1" fmla="*/ 2796722 w 2814751"/>
                    <a:gd name="connsiteY1" fmla="*/ 2390117 h 6377009"/>
                    <a:gd name="connsiteX2" fmla="*/ 0 w 2814751"/>
                    <a:gd name="connsiteY2" fmla="*/ 6377009 h 6377009"/>
                    <a:gd name="connsiteX0" fmla="*/ 914400 w 2814751"/>
                    <a:gd name="connsiteY0" fmla="*/ 23 h 6362723"/>
                    <a:gd name="connsiteX1" fmla="*/ 2796722 w 2814751"/>
                    <a:gd name="connsiteY1" fmla="*/ 2375831 h 6362723"/>
                    <a:gd name="connsiteX2" fmla="*/ 0 w 2814751"/>
                    <a:gd name="connsiteY2" fmla="*/ 6362723 h 6362723"/>
                    <a:gd name="connsiteX0" fmla="*/ 919162 w 2814998"/>
                    <a:gd name="connsiteY0" fmla="*/ 23 h 6348435"/>
                    <a:gd name="connsiteX1" fmla="*/ 2796722 w 2814998"/>
                    <a:gd name="connsiteY1" fmla="*/ 2361543 h 6348435"/>
                    <a:gd name="connsiteX2" fmla="*/ 0 w 2814998"/>
                    <a:gd name="connsiteY2" fmla="*/ 6348435 h 6348435"/>
                    <a:gd name="connsiteX0" fmla="*/ 923924 w 2815248"/>
                    <a:gd name="connsiteY0" fmla="*/ 24 h 6329386"/>
                    <a:gd name="connsiteX1" fmla="*/ 2796722 w 2815248"/>
                    <a:gd name="connsiteY1" fmla="*/ 2342494 h 6329386"/>
                    <a:gd name="connsiteX2" fmla="*/ 0 w 2815248"/>
                    <a:gd name="connsiteY2" fmla="*/ 6329386 h 6329386"/>
                    <a:gd name="connsiteX0" fmla="*/ 923924 w 2815248"/>
                    <a:gd name="connsiteY0" fmla="*/ 24 h 6315099"/>
                    <a:gd name="connsiteX1" fmla="*/ 2796722 w 2815248"/>
                    <a:gd name="connsiteY1" fmla="*/ 2328207 h 6315099"/>
                    <a:gd name="connsiteX2" fmla="*/ 0 w 2815248"/>
                    <a:gd name="connsiteY2" fmla="*/ 6315099 h 6315099"/>
                    <a:gd name="connsiteX0" fmla="*/ 904874 w 2814263"/>
                    <a:gd name="connsiteY0" fmla="*/ 23 h 6324623"/>
                    <a:gd name="connsiteX1" fmla="*/ 2796722 w 2814263"/>
                    <a:gd name="connsiteY1" fmla="*/ 2337731 h 6324623"/>
                    <a:gd name="connsiteX2" fmla="*/ 0 w 2814263"/>
                    <a:gd name="connsiteY2" fmla="*/ 6324623 h 63246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14263" h="6324623">
                      <a:moveTo>
                        <a:pt x="904874" y="23"/>
                      </a:moveTo>
                      <a:cubicBezTo>
                        <a:pt x="2109786" y="-6327"/>
                        <a:pt x="2947534" y="1283631"/>
                        <a:pt x="2796722" y="2337731"/>
                      </a:cubicBezTo>
                      <a:cubicBezTo>
                        <a:pt x="2645910" y="3391831"/>
                        <a:pt x="195262" y="4445023"/>
                        <a:pt x="0" y="6324623"/>
                      </a:cubicBezTo>
                    </a:path>
                  </a:pathLst>
                </a:custGeom>
                <a:noFill/>
                <a:ln w="190500" cap="rnd">
                  <a:solidFill>
                    <a:srgbClr val="3A9666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93A11D9E-93E8-6F91-C145-93A56664D36B}"/>
                    </a:ext>
                  </a:extLst>
                </p:cNvPr>
                <p:cNvSpPr/>
                <p:nvPr/>
              </p:nvSpPr>
              <p:spPr>
                <a:xfrm rot="715517">
                  <a:off x="13329032" y="8799132"/>
                  <a:ext cx="1346962" cy="3190194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0 w 1257300"/>
                    <a:gd name="connsiteY0" fmla="*/ 0 h 2819400"/>
                    <a:gd name="connsiteX1" fmla="*/ 1257300 w 1257300"/>
                    <a:gd name="connsiteY1" fmla="*/ 2819400 h 2819400"/>
                    <a:gd name="connsiteX0" fmla="*/ 0 w 1344386"/>
                    <a:gd name="connsiteY0" fmla="*/ 0 h 2790372"/>
                    <a:gd name="connsiteX1" fmla="*/ 1344386 w 1344386"/>
                    <a:gd name="connsiteY1" fmla="*/ 2790372 h 2790372"/>
                    <a:gd name="connsiteX0" fmla="*/ 0 w 1329872"/>
                    <a:gd name="connsiteY0" fmla="*/ 0 h 2674257"/>
                    <a:gd name="connsiteX1" fmla="*/ 1329872 w 1329872"/>
                    <a:gd name="connsiteY1" fmla="*/ 2674257 h 2674257"/>
                    <a:gd name="connsiteX0" fmla="*/ 0 w 1315358"/>
                    <a:gd name="connsiteY0" fmla="*/ 0 h 2572657"/>
                    <a:gd name="connsiteX1" fmla="*/ 1315358 w 1315358"/>
                    <a:gd name="connsiteY1" fmla="*/ 2572657 h 2572657"/>
                    <a:gd name="connsiteX0" fmla="*/ 0 w 1318094"/>
                    <a:gd name="connsiteY0" fmla="*/ 0 h 2572657"/>
                    <a:gd name="connsiteX1" fmla="*/ 1315358 w 1318094"/>
                    <a:gd name="connsiteY1" fmla="*/ 2572657 h 2572657"/>
                    <a:gd name="connsiteX0" fmla="*/ 0 w 1315358"/>
                    <a:gd name="connsiteY0" fmla="*/ 0 h 2572657"/>
                    <a:gd name="connsiteX1" fmla="*/ 1315358 w 1315358"/>
                    <a:gd name="connsiteY1" fmla="*/ 2572657 h 2572657"/>
                    <a:gd name="connsiteX0" fmla="*/ 0 w 1416958"/>
                    <a:gd name="connsiteY0" fmla="*/ 0 h 2788557"/>
                    <a:gd name="connsiteX1" fmla="*/ 1416958 w 1416958"/>
                    <a:gd name="connsiteY1" fmla="*/ 2788557 h 2788557"/>
                    <a:gd name="connsiteX0" fmla="*/ 0 w 1378858"/>
                    <a:gd name="connsiteY0" fmla="*/ 0 h 2775857"/>
                    <a:gd name="connsiteX1" fmla="*/ 1378858 w 1378858"/>
                    <a:gd name="connsiteY1" fmla="*/ 2775857 h 2775857"/>
                    <a:gd name="connsiteX0" fmla="*/ 0 w 1388224"/>
                    <a:gd name="connsiteY0" fmla="*/ 0 h 2775857"/>
                    <a:gd name="connsiteX1" fmla="*/ 1378858 w 1388224"/>
                    <a:gd name="connsiteY1" fmla="*/ 2775857 h 2775857"/>
                    <a:gd name="connsiteX0" fmla="*/ 0 w 1344412"/>
                    <a:gd name="connsiteY0" fmla="*/ 0 h 2896507"/>
                    <a:gd name="connsiteX1" fmla="*/ 1334408 w 1344412"/>
                    <a:gd name="connsiteY1" fmla="*/ 2896507 h 2896507"/>
                    <a:gd name="connsiteX0" fmla="*/ 0 w 1313172"/>
                    <a:gd name="connsiteY0" fmla="*/ 0 h 2947307"/>
                    <a:gd name="connsiteX1" fmla="*/ 1302658 w 1313172"/>
                    <a:gd name="connsiteY1" fmla="*/ 2947307 h 2947307"/>
                    <a:gd name="connsiteX0" fmla="*/ 0 w 1338297"/>
                    <a:gd name="connsiteY0" fmla="*/ 0 h 2947307"/>
                    <a:gd name="connsiteX1" fmla="*/ 1302658 w 1338297"/>
                    <a:gd name="connsiteY1" fmla="*/ 2947307 h 2947307"/>
                    <a:gd name="connsiteX0" fmla="*/ 0 w 1340777"/>
                    <a:gd name="connsiteY0" fmla="*/ 0 h 2947307"/>
                    <a:gd name="connsiteX1" fmla="*/ 1302658 w 1340777"/>
                    <a:gd name="connsiteY1" fmla="*/ 2947307 h 2947307"/>
                    <a:gd name="connsiteX0" fmla="*/ 0 w 1340777"/>
                    <a:gd name="connsiteY0" fmla="*/ 0 h 2991757"/>
                    <a:gd name="connsiteX1" fmla="*/ 1302658 w 1340777"/>
                    <a:gd name="connsiteY1" fmla="*/ 2991757 h 2991757"/>
                    <a:gd name="connsiteX0" fmla="*/ 0 w 1310622"/>
                    <a:gd name="connsiteY0" fmla="*/ 0 h 3214007"/>
                    <a:gd name="connsiteX1" fmla="*/ 1270908 w 1310622"/>
                    <a:gd name="connsiteY1" fmla="*/ 3214007 h 3214007"/>
                    <a:gd name="connsiteX0" fmla="*/ 0 w 1292167"/>
                    <a:gd name="connsiteY0" fmla="*/ 0 h 3214007"/>
                    <a:gd name="connsiteX1" fmla="*/ 1270908 w 1292167"/>
                    <a:gd name="connsiteY1" fmla="*/ 3214007 h 3214007"/>
                    <a:gd name="connsiteX0" fmla="*/ 0 w 1292024"/>
                    <a:gd name="connsiteY0" fmla="*/ 0 h 3214007"/>
                    <a:gd name="connsiteX1" fmla="*/ 600648 w 1292024"/>
                    <a:gd name="connsiteY1" fmla="*/ 940347 h 3214007"/>
                    <a:gd name="connsiteX2" fmla="*/ 1270908 w 1292024"/>
                    <a:gd name="connsiteY2" fmla="*/ 3214007 h 3214007"/>
                    <a:gd name="connsiteX0" fmla="*/ 0 w 1292024"/>
                    <a:gd name="connsiteY0" fmla="*/ 0 h 3214007"/>
                    <a:gd name="connsiteX1" fmla="*/ 600648 w 1292024"/>
                    <a:gd name="connsiteY1" fmla="*/ 940347 h 3214007"/>
                    <a:gd name="connsiteX2" fmla="*/ 1270908 w 1292024"/>
                    <a:gd name="connsiteY2" fmla="*/ 3214007 h 3214007"/>
                    <a:gd name="connsiteX0" fmla="*/ 0 w 1307037"/>
                    <a:gd name="connsiteY0" fmla="*/ 0 h 3214007"/>
                    <a:gd name="connsiteX1" fmla="*/ 600648 w 1307037"/>
                    <a:gd name="connsiteY1" fmla="*/ 940347 h 3214007"/>
                    <a:gd name="connsiteX2" fmla="*/ 1270908 w 1307037"/>
                    <a:gd name="connsiteY2" fmla="*/ 3214007 h 3214007"/>
                    <a:gd name="connsiteX0" fmla="*/ 0 w 1304094"/>
                    <a:gd name="connsiteY0" fmla="*/ 0 h 3214007"/>
                    <a:gd name="connsiteX1" fmla="*/ 530798 w 1304094"/>
                    <a:gd name="connsiteY1" fmla="*/ 927647 h 3214007"/>
                    <a:gd name="connsiteX2" fmla="*/ 1270908 w 1304094"/>
                    <a:gd name="connsiteY2" fmla="*/ 3214007 h 3214007"/>
                    <a:gd name="connsiteX0" fmla="*/ 0 w 1304593"/>
                    <a:gd name="connsiteY0" fmla="*/ 0 h 3214007"/>
                    <a:gd name="connsiteX1" fmla="*/ 543498 w 1304593"/>
                    <a:gd name="connsiteY1" fmla="*/ 895897 h 3214007"/>
                    <a:gd name="connsiteX2" fmla="*/ 1270908 w 1304593"/>
                    <a:gd name="connsiteY2" fmla="*/ 3214007 h 3214007"/>
                    <a:gd name="connsiteX0" fmla="*/ 0 w 1342262"/>
                    <a:gd name="connsiteY0" fmla="*/ 0 h 3220357"/>
                    <a:gd name="connsiteX1" fmla="*/ 581598 w 1342262"/>
                    <a:gd name="connsiteY1" fmla="*/ 902247 h 3220357"/>
                    <a:gd name="connsiteX2" fmla="*/ 1309008 w 1342262"/>
                    <a:gd name="connsiteY2" fmla="*/ 3220357 h 3220357"/>
                    <a:gd name="connsiteX0" fmla="*/ 8225 w 1350487"/>
                    <a:gd name="connsiteY0" fmla="*/ 0 h 3220357"/>
                    <a:gd name="connsiteX1" fmla="*/ 589823 w 1350487"/>
                    <a:gd name="connsiteY1" fmla="*/ 902247 h 3220357"/>
                    <a:gd name="connsiteX2" fmla="*/ 1317233 w 1350487"/>
                    <a:gd name="connsiteY2" fmla="*/ 3220357 h 3220357"/>
                    <a:gd name="connsiteX0" fmla="*/ 8225 w 1354136"/>
                    <a:gd name="connsiteY0" fmla="*/ 0 h 3220357"/>
                    <a:gd name="connsiteX1" fmla="*/ 589823 w 1354136"/>
                    <a:gd name="connsiteY1" fmla="*/ 902247 h 3220357"/>
                    <a:gd name="connsiteX2" fmla="*/ 1317233 w 1354136"/>
                    <a:gd name="connsiteY2" fmla="*/ 3220357 h 3220357"/>
                    <a:gd name="connsiteX0" fmla="*/ 9933 w 1355844"/>
                    <a:gd name="connsiteY0" fmla="*/ 0 h 3220357"/>
                    <a:gd name="connsiteX1" fmla="*/ 591531 w 1355844"/>
                    <a:gd name="connsiteY1" fmla="*/ 902247 h 3220357"/>
                    <a:gd name="connsiteX2" fmla="*/ 1318941 w 1355844"/>
                    <a:gd name="connsiteY2" fmla="*/ 3220357 h 3220357"/>
                    <a:gd name="connsiteX0" fmla="*/ 6857 w 1345699"/>
                    <a:gd name="connsiteY0" fmla="*/ 0 h 3220357"/>
                    <a:gd name="connsiteX1" fmla="*/ 588455 w 1345699"/>
                    <a:gd name="connsiteY1" fmla="*/ 902247 h 3220357"/>
                    <a:gd name="connsiteX2" fmla="*/ 1315865 w 1345699"/>
                    <a:gd name="connsiteY2" fmla="*/ 3220357 h 3220357"/>
                    <a:gd name="connsiteX0" fmla="*/ 8225 w 1350487"/>
                    <a:gd name="connsiteY0" fmla="*/ 0 h 3220357"/>
                    <a:gd name="connsiteX1" fmla="*/ 589823 w 1350487"/>
                    <a:gd name="connsiteY1" fmla="*/ 902247 h 3220357"/>
                    <a:gd name="connsiteX2" fmla="*/ 1317233 w 1350487"/>
                    <a:gd name="connsiteY2" fmla="*/ 3220357 h 3220357"/>
                    <a:gd name="connsiteX0" fmla="*/ 0 w 1342262"/>
                    <a:gd name="connsiteY0" fmla="*/ 0 h 3220357"/>
                    <a:gd name="connsiteX1" fmla="*/ 581598 w 1342262"/>
                    <a:gd name="connsiteY1" fmla="*/ 902247 h 3220357"/>
                    <a:gd name="connsiteX2" fmla="*/ 1309008 w 1342262"/>
                    <a:gd name="connsiteY2" fmla="*/ 3220357 h 3220357"/>
                    <a:gd name="connsiteX0" fmla="*/ 0 w 1342262"/>
                    <a:gd name="connsiteY0" fmla="*/ 0 h 3220357"/>
                    <a:gd name="connsiteX1" fmla="*/ 581598 w 1342262"/>
                    <a:gd name="connsiteY1" fmla="*/ 902247 h 3220357"/>
                    <a:gd name="connsiteX2" fmla="*/ 1309008 w 1342262"/>
                    <a:gd name="connsiteY2" fmla="*/ 3220357 h 3220357"/>
                    <a:gd name="connsiteX0" fmla="*/ 0 w 1341340"/>
                    <a:gd name="connsiteY0" fmla="*/ 0 h 3220357"/>
                    <a:gd name="connsiteX1" fmla="*/ 581598 w 1341340"/>
                    <a:gd name="connsiteY1" fmla="*/ 902247 h 3220357"/>
                    <a:gd name="connsiteX2" fmla="*/ 1309008 w 1341340"/>
                    <a:gd name="connsiteY2" fmla="*/ 3220357 h 3220357"/>
                    <a:gd name="connsiteX0" fmla="*/ 0 w 1332703"/>
                    <a:gd name="connsiteY0" fmla="*/ 0 h 3220357"/>
                    <a:gd name="connsiteX1" fmla="*/ 581598 w 1332703"/>
                    <a:gd name="connsiteY1" fmla="*/ 902247 h 3220357"/>
                    <a:gd name="connsiteX2" fmla="*/ 1309008 w 1332703"/>
                    <a:gd name="connsiteY2" fmla="*/ 3220357 h 3220357"/>
                    <a:gd name="connsiteX0" fmla="*/ 0 w 1319520"/>
                    <a:gd name="connsiteY0" fmla="*/ 0 h 3215594"/>
                    <a:gd name="connsiteX1" fmla="*/ 581598 w 1319520"/>
                    <a:gd name="connsiteY1" fmla="*/ 902247 h 3215594"/>
                    <a:gd name="connsiteX2" fmla="*/ 1294721 w 1319520"/>
                    <a:gd name="connsiteY2" fmla="*/ 3215594 h 3215594"/>
                    <a:gd name="connsiteX0" fmla="*/ 0 w 1324513"/>
                    <a:gd name="connsiteY0" fmla="*/ 0 h 3215594"/>
                    <a:gd name="connsiteX1" fmla="*/ 581598 w 1324513"/>
                    <a:gd name="connsiteY1" fmla="*/ 902247 h 3215594"/>
                    <a:gd name="connsiteX2" fmla="*/ 1294721 w 1324513"/>
                    <a:gd name="connsiteY2" fmla="*/ 3215594 h 3215594"/>
                    <a:gd name="connsiteX0" fmla="*/ 0 w 1324513"/>
                    <a:gd name="connsiteY0" fmla="*/ 0 h 3215594"/>
                    <a:gd name="connsiteX1" fmla="*/ 581598 w 1324513"/>
                    <a:gd name="connsiteY1" fmla="*/ 902247 h 3215594"/>
                    <a:gd name="connsiteX2" fmla="*/ 1294721 w 1324513"/>
                    <a:gd name="connsiteY2" fmla="*/ 3215594 h 3215594"/>
                    <a:gd name="connsiteX0" fmla="*/ 0 w 1323334"/>
                    <a:gd name="connsiteY0" fmla="*/ 0 h 3215594"/>
                    <a:gd name="connsiteX1" fmla="*/ 581598 w 1323334"/>
                    <a:gd name="connsiteY1" fmla="*/ 902247 h 3215594"/>
                    <a:gd name="connsiteX2" fmla="*/ 1294721 w 1323334"/>
                    <a:gd name="connsiteY2" fmla="*/ 3215594 h 3215594"/>
                    <a:gd name="connsiteX0" fmla="*/ 0 w 1323334"/>
                    <a:gd name="connsiteY0" fmla="*/ 0 h 3215594"/>
                    <a:gd name="connsiteX1" fmla="*/ 581598 w 1323334"/>
                    <a:gd name="connsiteY1" fmla="*/ 902247 h 3215594"/>
                    <a:gd name="connsiteX2" fmla="*/ 1294721 w 1323334"/>
                    <a:gd name="connsiteY2" fmla="*/ 3215594 h 3215594"/>
                    <a:gd name="connsiteX0" fmla="*/ 0 w 1323334"/>
                    <a:gd name="connsiteY0" fmla="*/ 0 h 3215594"/>
                    <a:gd name="connsiteX1" fmla="*/ 581598 w 1323334"/>
                    <a:gd name="connsiteY1" fmla="*/ 902247 h 3215594"/>
                    <a:gd name="connsiteX2" fmla="*/ 1294721 w 1323334"/>
                    <a:gd name="connsiteY2" fmla="*/ 3215594 h 3215594"/>
                    <a:gd name="connsiteX0" fmla="*/ 0 w 1322595"/>
                    <a:gd name="connsiteY0" fmla="*/ 0 h 3215594"/>
                    <a:gd name="connsiteX1" fmla="*/ 581598 w 1322595"/>
                    <a:gd name="connsiteY1" fmla="*/ 902247 h 3215594"/>
                    <a:gd name="connsiteX2" fmla="*/ 1294721 w 1322595"/>
                    <a:gd name="connsiteY2" fmla="*/ 3215594 h 3215594"/>
                    <a:gd name="connsiteX0" fmla="*/ 0 w 1333881"/>
                    <a:gd name="connsiteY0" fmla="*/ 0 h 3215594"/>
                    <a:gd name="connsiteX1" fmla="*/ 595886 w 1333881"/>
                    <a:gd name="connsiteY1" fmla="*/ 902247 h 3215594"/>
                    <a:gd name="connsiteX2" fmla="*/ 1309009 w 1333881"/>
                    <a:gd name="connsiteY2" fmla="*/ 3215594 h 3215594"/>
                    <a:gd name="connsiteX0" fmla="*/ 0 w 1333881"/>
                    <a:gd name="connsiteY0" fmla="*/ 0 h 3215594"/>
                    <a:gd name="connsiteX1" fmla="*/ 595886 w 1333881"/>
                    <a:gd name="connsiteY1" fmla="*/ 902247 h 3215594"/>
                    <a:gd name="connsiteX2" fmla="*/ 1309009 w 1333881"/>
                    <a:gd name="connsiteY2" fmla="*/ 3215594 h 3215594"/>
                    <a:gd name="connsiteX0" fmla="*/ 0 w 1335101"/>
                    <a:gd name="connsiteY0" fmla="*/ 0 h 3215594"/>
                    <a:gd name="connsiteX1" fmla="*/ 595886 w 1335101"/>
                    <a:gd name="connsiteY1" fmla="*/ 902247 h 3215594"/>
                    <a:gd name="connsiteX2" fmla="*/ 1309009 w 1335101"/>
                    <a:gd name="connsiteY2" fmla="*/ 3215594 h 3215594"/>
                    <a:gd name="connsiteX0" fmla="*/ 0 w 1334037"/>
                    <a:gd name="connsiteY0" fmla="*/ 0 h 3215594"/>
                    <a:gd name="connsiteX1" fmla="*/ 564136 w 1334037"/>
                    <a:gd name="connsiteY1" fmla="*/ 908597 h 3215594"/>
                    <a:gd name="connsiteX2" fmla="*/ 1309009 w 1334037"/>
                    <a:gd name="connsiteY2" fmla="*/ 3215594 h 3215594"/>
                    <a:gd name="connsiteX0" fmla="*/ 0 w 1333246"/>
                    <a:gd name="connsiteY0" fmla="*/ 0 h 3215594"/>
                    <a:gd name="connsiteX1" fmla="*/ 538736 w 1333246"/>
                    <a:gd name="connsiteY1" fmla="*/ 914947 h 3215594"/>
                    <a:gd name="connsiteX2" fmla="*/ 1309009 w 1333246"/>
                    <a:gd name="connsiteY2" fmla="*/ 3215594 h 3215594"/>
                    <a:gd name="connsiteX0" fmla="*/ 0 w 1332502"/>
                    <a:gd name="connsiteY0" fmla="*/ 0 h 3215594"/>
                    <a:gd name="connsiteX1" fmla="*/ 513336 w 1332502"/>
                    <a:gd name="connsiteY1" fmla="*/ 927647 h 3215594"/>
                    <a:gd name="connsiteX2" fmla="*/ 1309009 w 1332502"/>
                    <a:gd name="connsiteY2" fmla="*/ 3215594 h 3215594"/>
                    <a:gd name="connsiteX0" fmla="*/ 0 w 1328000"/>
                    <a:gd name="connsiteY0" fmla="*/ 0 h 3215594"/>
                    <a:gd name="connsiteX1" fmla="*/ 513336 w 1328000"/>
                    <a:gd name="connsiteY1" fmla="*/ 927647 h 3215594"/>
                    <a:gd name="connsiteX2" fmla="*/ 1309009 w 1328000"/>
                    <a:gd name="connsiteY2" fmla="*/ 3215594 h 3215594"/>
                    <a:gd name="connsiteX0" fmla="*/ 0 w 1345861"/>
                    <a:gd name="connsiteY0" fmla="*/ 0 h 3190194"/>
                    <a:gd name="connsiteX1" fmla="*/ 513336 w 1345861"/>
                    <a:gd name="connsiteY1" fmla="*/ 927647 h 3190194"/>
                    <a:gd name="connsiteX2" fmla="*/ 1328059 w 1345861"/>
                    <a:gd name="connsiteY2" fmla="*/ 3190194 h 3190194"/>
                    <a:gd name="connsiteX0" fmla="*/ 0 w 1345861"/>
                    <a:gd name="connsiteY0" fmla="*/ 0 h 3190194"/>
                    <a:gd name="connsiteX1" fmla="*/ 513336 w 1345861"/>
                    <a:gd name="connsiteY1" fmla="*/ 927647 h 3190194"/>
                    <a:gd name="connsiteX2" fmla="*/ 1328059 w 1345861"/>
                    <a:gd name="connsiteY2" fmla="*/ 3190194 h 3190194"/>
                    <a:gd name="connsiteX0" fmla="*/ 0 w 1348036"/>
                    <a:gd name="connsiteY0" fmla="*/ 0 h 3190194"/>
                    <a:gd name="connsiteX1" fmla="*/ 513336 w 1348036"/>
                    <a:gd name="connsiteY1" fmla="*/ 927647 h 3190194"/>
                    <a:gd name="connsiteX2" fmla="*/ 1328059 w 1348036"/>
                    <a:gd name="connsiteY2" fmla="*/ 3190194 h 3190194"/>
                    <a:gd name="connsiteX0" fmla="*/ 0 w 1346534"/>
                    <a:gd name="connsiteY0" fmla="*/ 0 h 3190194"/>
                    <a:gd name="connsiteX1" fmla="*/ 513336 w 1346534"/>
                    <a:gd name="connsiteY1" fmla="*/ 927647 h 3190194"/>
                    <a:gd name="connsiteX2" fmla="*/ 1328059 w 1346534"/>
                    <a:gd name="connsiteY2" fmla="*/ 3190194 h 3190194"/>
                    <a:gd name="connsiteX0" fmla="*/ 0 w 1346962"/>
                    <a:gd name="connsiteY0" fmla="*/ 0 h 3190194"/>
                    <a:gd name="connsiteX1" fmla="*/ 513336 w 1346962"/>
                    <a:gd name="connsiteY1" fmla="*/ 927647 h 3190194"/>
                    <a:gd name="connsiteX2" fmla="*/ 1328059 w 1346962"/>
                    <a:gd name="connsiteY2" fmla="*/ 3190194 h 3190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46962" h="3190194">
                      <a:moveTo>
                        <a:pt x="0" y="0"/>
                      </a:moveTo>
                      <a:cubicBezTo>
                        <a:pt x="53541" y="250916"/>
                        <a:pt x="241193" y="567398"/>
                        <a:pt x="513336" y="927647"/>
                      </a:cubicBezTo>
                      <a:cubicBezTo>
                        <a:pt x="785479" y="1287896"/>
                        <a:pt x="1468893" y="1951037"/>
                        <a:pt x="1328059" y="3190194"/>
                      </a:cubicBezTo>
                    </a:path>
                  </a:pathLst>
                </a:custGeom>
                <a:noFill/>
                <a:ln w="190500" cap="rnd">
                  <a:solidFill>
                    <a:srgbClr val="3A9666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080530AC-EA1A-8D8D-3F3C-9102C2DABAE5}"/>
                    </a:ext>
                  </a:extLst>
                </p:cNvPr>
                <p:cNvSpPr/>
                <p:nvPr/>
              </p:nvSpPr>
              <p:spPr>
                <a:xfrm rot="715517">
                  <a:off x="11707462" y="9269470"/>
                  <a:ext cx="1286783" cy="870403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162050 w 1162050"/>
                    <a:gd name="connsiteY0" fmla="*/ 0 h 1600200"/>
                    <a:gd name="connsiteX1" fmla="*/ 0 w 1162050"/>
                    <a:gd name="connsiteY1" fmla="*/ 1600200 h 1600200"/>
                    <a:gd name="connsiteX0" fmla="*/ 1295400 w 1295400"/>
                    <a:gd name="connsiteY0" fmla="*/ 0 h 1657350"/>
                    <a:gd name="connsiteX1" fmla="*/ 0 w 1295400"/>
                    <a:gd name="connsiteY1" fmla="*/ 1657350 h 1657350"/>
                    <a:gd name="connsiteX0" fmla="*/ 1295400 w 1295400"/>
                    <a:gd name="connsiteY0" fmla="*/ 0 h 1657350"/>
                    <a:gd name="connsiteX1" fmla="*/ 0 w 1295400"/>
                    <a:gd name="connsiteY1" fmla="*/ 1657350 h 1657350"/>
                    <a:gd name="connsiteX0" fmla="*/ 1447800 w 1447800"/>
                    <a:gd name="connsiteY0" fmla="*/ 0 h 1619250"/>
                    <a:gd name="connsiteX1" fmla="*/ 0 w 1447800"/>
                    <a:gd name="connsiteY1" fmla="*/ 1619250 h 1619250"/>
                    <a:gd name="connsiteX0" fmla="*/ 1447800 w 1447800"/>
                    <a:gd name="connsiteY0" fmla="*/ 0 h 1619250"/>
                    <a:gd name="connsiteX1" fmla="*/ 0 w 1447800"/>
                    <a:gd name="connsiteY1" fmla="*/ 1619250 h 1619250"/>
                    <a:gd name="connsiteX0" fmla="*/ 1447800 w 1447800"/>
                    <a:gd name="connsiteY0" fmla="*/ 1256 h 1620506"/>
                    <a:gd name="connsiteX1" fmla="*/ 0 w 1447800"/>
                    <a:gd name="connsiteY1" fmla="*/ 1620506 h 1620506"/>
                    <a:gd name="connsiteX0" fmla="*/ 1447800 w 1447800"/>
                    <a:gd name="connsiteY0" fmla="*/ 6055 h 1625305"/>
                    <a:gd name="connsiteX1" fmla="*/ 0 w 1447800"/>
                    <a:gd name="connsiteY1" fmla="*/ 1625305 h 1625305"/>
                    <a:gd name="connsiteX0" fmla="*/ 1466850 w 1466850"/>
                    <a:gd name="connsiteY0" fmla="*/ 5967 h 1644267"/>
                    <a:gd name="connsiteX1" fmla="*/ 0 w 1466850"/>
                    <a:gd name="connsiteY1" fmla="*/ 1644267 h 1644267"/>
                    <a:gd name="connsiteX0" fmla="*/ 1771650 w 1771650"/>
                    <a:gd name="connsiteY0" fmla="*/ 8595 h 1246845"/>
                    <a:gd name="connsiteX1" fmla="*/ 0 w 1771650"/>
                    <a:gd name="connsiteY1" fmla="*/ 1246845 h 1246845"/>
                    <a:gd name="connsiteX0" fmla="*/ 1771650 w 1771650"/>
                    <a:gd name="connsiteY0" fmla="*/ 5512 h 1243762"/>
                    <a:gd name="connsiteX1" fmla="*/ 0 w 1771650"/>
                    <a:gd name="connsiteY1" fmla="*/ 1243762 h 1243762"/>
                    <a:gd name="connsiteX0" fmla="*/ 1828800 w 1828800"/>
                    <a:gd name="connsiteY0" fmla="*/ 5438 h 1262738"/>
                    <a:gd name="connsiteX1" fmla="*/ 0 w 1828800"/>
                    <a:gd name="connsiteY1" fmla="*/ 1262738 h 1262738"/>
                    <a:gd name="connsiteX0" fmla="*/ 1828800 w 1828800"/>
                    <a:gd name="connsiteY0" fmla="*/ 6360 h 1263660"/>
                    <a:gd name="connsiteX1" fmla="*/ 0 w 1828800"/>
                    <a:gd name="connsiteY1" fmla="*/ 1263660 h 1263660"/>
                    <a:gd name="connsiteX0" fmla="*/ 2061029 w 2061029"/>
                    <a:gd name="connsiteY0" fmla="*/ 5625 h 1422582"/>
                    <a:gd name="connsiteX1" fmla="*/ 0 w 2061029"/>
                    <a:gd name="connsiteY1" fmla="*/ 1422582 h 1422582"/>
                    <a:gd name="connsiteX0" fmla="*/ 2061029 w 2061029"/>
                    <a:gd name="connsiteY0" fmla="*/ 6348 h 1423305"/>
                    <a:gd name="connsiteX1" fmla="*/ 0 w 2061029"/>
                    <a:gd name="connsiteY1" fmla="*/ 1423305 h 1423305"/>
                    <a:gd name="connsiteX0" fmla="*/ 1727200 w 1727200"/>
                    <a:gd name="connsiteY0" fmla="*/ 8065 h 1163765"/>
                    <a:gd name="connsiteX1" fmla="*/ 0 w 1727200"/>
                    <a:gd name="connsiteY1" fmla="*/ 1163765 h 1163765"/>
                    <a:gd name="connsiteX0" fmla="*/ 1640115 w 1640115"/>
                    <a:gd name="connsiteY0" fmla="*/ 9164 h 1048750"/>
                    <a:gd name="connsiteX1" fmla="*/ 0 w 1640115"/>
                    <a:gd name="connsiteY1" fmla="*/ 1048750 h 1048750"/>
                    <a:gd name="connsiteX0" fmla="*/ 1640115 w 1640115"/>
                    <a:gd name="connsiteY0" fmla="*/ 9993 h 1049579"/>
                    <a:gd name="connsiteX1" fmla="*/ 0 w 1640115"/>
                    <a:gd name="connsiteY1" fmla="*/ 1049579 h 1049579"/>
                    <a:gd name="connsiteX0" fmla="*/ 1611086 w 1611086"/>
                    <a:gd name="connsiteY0" fmla="*/ 9638 h 1078252"/>
                    <a:gd name="connsiteX1" fmla="*/ 0 w 1611086"/>
                    <a:gd name="connsiteY1" fmla="*/ 1078252 h 1078252"/>
                    <a:gd name="connsiteX0" fmla="*/ 1611086 w 1611086"/>
                    <a:gd name="connsiteY0" fmla="*/ 9993 h 1049578"/>
                    <a:gd name="connsiteX1" fmla="*/ 0 w 1611086"/>
                    <a:gd name="connsiteY1" fmla="*/ 1049578 h 1049578"/>
                    <a:gd name="connsiteX0" fmla="*/ 1611086 w 1611086"/>
                    <a:gd name="connsiteY0" fmla="*/ 10176 h 1049761"/>
                    <a:gd name="connsiteX1" fmla="*/ 0 w 1611086"/>
                    <a:gd name="connsiteY1" fmla="*/ 1049761 h 1049761"/>
                    <a:gd name="connsiteX0" fmla="*/ 1611086 w 1611086"/>
                    <a:gd name="connsiteY0" fmla="*/ 12714 h 1052299"/>
                    <a:gd name="connsiteX1" fmla="*/ 0 w 1611086"/>
                    <a:gd name="connsiteY1" fmla="*/ 1052299 h 1052299"/>
                    <a:gd name="connsiteX0" fmla="*/ 1611086 w 1611086"/>
                    <a:gd name="connsiteY0" fmla="*/ 11912 h 1051497"/>
                    <a:gd name="connsiteX1" fmla="*/ 0 w 1611086"/>
                    <a:gd name="connsiteY1" fmla="*/ 1051497 h 1051497"/>
                    <a:gd name="connsiteX0" fmla="*/ 1611086 w 1611086"/>
                    <a:gd name="connsiteY0" fmla="*/ 13004 h 1052589"/>
                    <a:gd name="connsiteX1" fmla="*/ 0 w 1611086"/>
                    <a:gd name="connsiteY1" fmla="*/ 1052589 h 1052589"/>
                    <a:gd name="connsiteX0" fmla="*/ 1016000 w 1016000"/>
                    <a:gd name="connsiteY0" fmla="*/ 14350 h 995878"/>
                    <a:gd name="connsiteX1" fmla="*/ 0 w 1016000"/>
                    <a:gd name="connsiteY1" fmla="*/ 995878 h 995878"/>
                    <a:gd name="connsiteX0" fmla="*/ 1016000 w 1016000"/>
                    <a:gd name="connsiteY0" fmla="*/ 0 h 981528"/>
                    <a:gd name="connsiteX1" fmla="*/ 0 w 1016000"/>
                    <a:gd name="connsiteY1" fmla="*/ 981528 h 981528"/>
                    <a:gd name="connsiteX0" fmla="*/ 1088572 w 1088572"/>
                    <a:gd name="connsiteY0" fmla="*/ 0 h 996042"/>
                    <a:gd name="connsiteX1" fmla="*/ 0 w 1088572"/>
                    <a:gd name="connsiteY1" fmla="*/ 996042 h 996042"/>
                    <a:gd name="connsiteX0" fmla="*/ 1088572 w 1088572"/>
                    <a:gd name="connsiteY0" fmla="*/ 0 h 996042"/>
                    <a:gd name="connsiteX1" fmla="*/ 0 w 1088572"/>
                    <a:gd name="connsiteY1" fmla="*/ 996042 h 996042"/>
                    <a:gd name="connsiteX0" fmla="*/ 1088572 w 1088572"/>
                    <a:gd name="connsiteY0" fmla="*/ 0 h 996042"/>
                    <a:gd name="connsiteX1" fmla="*/ 0 w 1088572"/>
                    <a:gd name="connsiteY1" fmla="*/ 996042 h 996042"/>
                    <a:gd name="connsiteX0" fmla="*/ 1074058 w 1074058"/>
                    <a:gd name="connsiteY0" fmla="*/ 0 h 952499"/>
                    <a:gd name="connsiteX1" fmla="*/ 0 w 1074058"/>
                    <a:gd name="connsiteY1" fmla="*/ 952499 h 952499"/>
                    <a:gd name="connsiteX0" fmla="*/ 1074058 w 1074058"/>
                    <a:gd name="connsiteY0" fmla="*/ 0 h 952499"/>
                    <a:gd name="connsiteX1" fmla="*/ 0 w 1074058"/>
                    <a:gd name="connsiteY1" fmla="*/ 952499 h 952499"/>
                    <a:gd name="connsiteX0" fmla="*/ 1074058 w 1074058"/>
                    <a:gd name="connsiteY0" fmla="*/ 0 h 952499"/>
                    <a:gd name="connsiteX1" fmla="*/ 0 w 1074058"/>
                    <a:gd name="connsiteY1" fmla="*/ 952499 h 952499"/>
                    <a:gd name="connsiteX0" fmla="*/ 1074058 w 1074058"/>
                    <a:gd name="connsiteY0" fmla="*/ 0 h 952499"/>
                    <a:gd name="connsiteX1" fmla="*/ 0 w 1074058"/>
                    <a:gd name="connsiteY1" fmla="*/ 952499 h 952499"/>
                    <a:gd name="connsiteX0" fmla="*/ 1074058 w 1074058"/>
                    <a:gd name="connsiteY0" fmla="*/ 0 h 952499"/>
                    <a:gd name="connsiteX1" fmla="*/ 0 w 1074058"/>
                    <a:gd name="connsiteY1" fmla="*/ 952499 h 952499"/>
                    <a:gd name="connsiteX0" fmla="*/ 1494972 w 1494972"/>
                    <a:gd name="connsiteY0" fmla="*/ 0 h 1039584"/>
                    <a:gd name="connsiteX1" fmla="*/ 0 w 1494972"/>
                    <a:gd name="connsiteY1" fmla="*/ 1039584 h 1039584"/>
                    <a:gd name="connsiteX0" fmla="*/ 1494972 w 1494972"/>
                    <a:gd name="connsiteY0" fmla="*/ 0 h 1039584"/>
                    <a:gd name="connsiteX1" fmla="*/ 0 w 1494972"/>
                    <a:gd name="connsiteY1" fmla="*/ 1039584 h 1039584"/>
                    <a:gd name="connsiteX0" fmla="*/ 1494972 w 1494972"/>
                    <a:gd name="connsiteY0" fmla="*/ 0 h 1039584"/>
                    <a:gd name="connsiteX1" fmla="*/ 0 w 1494972"/>
                    <a:gd name="connsiteY1" fmla="*/ 1039584 h 1039584"/>
                    <a:gd name="connsiteX0" fmla="*/ 1378858 w 1378858"/>
                    <a:gd name="connsiteY0" fmla="*/ 0 h 981527"/>
                    <a:gd name="connsiteX1" fmla="*/ 0 w 1378858"/>
                    <a:gd name="connsiteY1" fmla="*/ 981527 h 981527"/>
                    <a:gd name="connsiteX0" fmla="*/ 1306287 w 1306287"/>
                    <a:gd name="connsiteY0" fmla="*/ 0 h 1068613"/>
                    <a:gd name="connsiteX1" fmla="*/ 0 w 1306287"/>
                    <a:gd name="connsiteY1" fmla="*/ 1068613 h 1068613"/>
                    <a:gd name="connsiteX0" fmla="*/ 1306287 w 1306287"/>
                    <a:gd name="connsiteY0" fmla="*/ 0 h 1068613"/>
                    <a:gd name="connsiteX1" fmla="*/ 0 w 1306287"/>
                    <a:gd name="connsiteY1" fmla="*/ 1068613 h 1068613"/>
                    <a:gd name="connsiteX0" fmla="*/ 1349830 w 1349830"/>
                    <a:gd name="connsiteY0" fmla="*/ 0 h 1010556"/>
                    <a:gd name="connsiteX1" fmla="*/ 0 w 1349830"/>
                    <a:gd name="connsiteY1" fmla="*/ 1010556 h 1010556"/>
                    <a:gd name="connsiteX0" fmla="*/ 1349830 w 1349830"/>
                    <a:gd name="connsiteY0" fmla="*/ 0 h 1010556"/>
                    <a:gd name="connsiteX1" fmla="*/ 0 w 1349830"/>
                    <a:gd name="connsiteY1" fmla="*/ 1010556 h 1010556"/>
                    <a:gd name="connsiteX0" fmla="*/ 1320801 w 1320801"/>
                    <a:gd name="connsiteY0" fmla="*/ 0 h 1054099"/>
                    <a:gd name="connsiteX1" fmla="*/ 0 w 1320801"/>
                    <a:gd name="connsiteY1" fmla="*/ 1054099 h 1054099"/>
                    <a:gd name="connsiteX0" fmla="*/ 1320801 w 1320801"/>
                    <a:gd name="connsiteY0" fmla="*/ 0 h 1054099"/>
                    <a:gd name="connsiteX1" fmla="*/ 0 w 1320801"/>
                    <a:gd name="connsiteY1" fmla="*/ 1054099 h 1054099"/>
                    <a:gd name="connsiteX0" fmla="*/ 1422401 w 1422401"/>
                    <a:gd name="connsiteY0" fmla="*/ 0 h 1083128"/>
                    <a:gd name="connsiteX1" fmla="*/ 0 w 1422401"/>
                    <a:gd name="connsiteY1" fmla="*/ 1083128 h 1083128"/>
                    <a:gd name="connsiteX0" fmla="*/ 1422401 w 1422401"/>
                    <a:gd name="connsiteY0" fmla="*/ 0 h 1039585"/>
                    <a:gd name="connsiteX1" fmla="*/ 0 w 1422401"/>
                    <a:gd name="connsiteY1" fmla="*/ 1039585 h 1039585"/>
                    <a:gd name="connsiteX0" fmla="*/ 1422401 w 1422401"/>
                    <a:gd name="connsiteY0" fmla="*/ 0 h 1039585"/>
                    <a:gd name="connsiteX1" fmla="*/ 0 w 1422401"/>
                    <a:gd name="connsiteY1" fmla="*/ 1039585 h 1039585"/>
                    <a:gd name="connsiteX0" fmla="*/ 1320801 w 1320801"/>
                    <a:gd name="connsiteY0" fmla="*/ 0 h 1068613"/>
                    <a:gd name="connsiteX1" fmla="*/ 0 w 1320801"/>
                    <a:gd name="connsiteY1" fmla="*/ 1068613 h 1068613"/>
                    <a:gd name="connsiteX0" fmla="*/ 1320801 w 1320801"/>
                    <a:gd name="connsiteY0" fmla="*/ 0 h 1068613"/>
                    <a:gd name="connsiteX1" fmla="*/ 0 w 1320801"/>
                    <a:gd name="connsiteY1" fmla="*/ 1068613 h 1068613"/>
                    <a:gd name="connsiteX0" fmla="*/ 1393372 w 1393372"/>
                    <a:gd name="connsiteY0" fmla="*/ 0 h 1054099"/>
                    <a:gd name="connsiteX1" fmla="*/ 0 w 1393372"/>
                    <a:gd name="connsiteY1" fmla="*/ 1054099 h 1054099"/>
                    <a:gd name="connsiteX0" fmla="*/ 1349830 w 1349830"/>
                    <a:gd name="connsiteY0" fmla="*/ 0 h 1083128"/>
                    <a:gd name="connsiteX1" fmla="*/ 0 w 1349830"/>
                    <a:gd name="connsiteY1" fmla="*/ 1083128 h 1083128"/>
                    <a:gd name="connsiteX0" fmla="*/ 1349830 w 1349830"/>
                    <a:gd name="connsiteY0" fmla="*/ 0 h 1083128"/>
                    <a:gd name="connsiteX1" fmla="*/ 0 w 1349830"/>
                    <a:gd name="connsiteY1" fmla="*/ 1083128 h 1083128"/>
                    <a:gd name="connsiteX0" fmla="*/ 1407887 w 1407887"/>
                    <a:gd name="connsiteY0" fmla="*/ 0 h 1083128"/>
                    <a:gd name="connsiteX1" fmla="*/ 0 w 1407887"/>
                    <a:gd name="connsiteY1" fmla="*/ 1083128 h 1083128"/>
                    <a:gd name="connsiteX0" fmla="*/ 1509487 w 1509487"/>
                    <a:gd name="connsiteY0" fmla="*/ 0 h 1576614"/>
                    <a:gd name="connsiteX1" fmla="*/ 0 w 1509487"/>
                    <a:gd name="connsiteY1" fmla="*/ 1576614 h 1576614"/>
                    <a:gd name="connsiteX0" fmla="*/ 1509487 w 1509487"/>
                    <a:gd name="connsiteY0" fmla="*/ 0 h 1576614"/>
                    <a:gd name="connsiteX1" fmla="*/ 0 w 1509487"/>
                    <a:gd name="connsiteY1" fmla="*/ 1576614 h 1576614"/>
                    <a:gd name="connsiteX0" fmla="*/ 1509487 w 1509487"/>
                    <a:gd name="connsiteY0" fmla="*/ 0 h 1576614"/>
                    <a:gd name="connsiteX1" fmla="*/ 0 w 1509487"/>
                    <a:gd name="connsiteY1" fmla="*/ 1576614 h 1576614"/>
                    <a:gd name="connsiteX0" fmla="*/ 1291773 w 1291773"/>
                    <a:gd name="connsiteY0" fmla="*/ 0 h 879928"/>
                    <a:gd name="connsiteX1" fmla="*/ 0 w 1291773"/>
                    <a:gd name="connsiteY1" fmla="*/ 879928 h 879928"/>
                    <a:gd name="connsiteX0" fmla="*/ 1291773 w 1291773"/>
                    <a:gd name="connsiteY0" fmla="*/ 0 h 879928"/>
                    <a:gd name="connsiteX1" fmla="*/ 0 w 1291773"/>
                    <a:gd name="connsiteY1" fmla="*/ 879928 h 879928"/>
                    <a:gd name="connsiteX0" fmla="*/ 1277259 w 1277259"/>
                    <a:gd name="connsiteY0" fmla="*/ 0 h 879928"/>
                    <a:gd name="connsiteX1" fmla="*/ 0 w 1277259"/>
                    <a:gd name="connsiteY1" fmla="*/ 879928 h 879928"/>
                    <a:gd name="connsiteX0" fmla="*/ 1277259 w 1277259"/>
                    <a:gd name="connsiteY0" fmla="*/ 0 h 879928"/>
                    <a:gd name="connsiteX1" fmla="*/ 0 w 1277259"/>
                    <a:gd name="connsiteY1" fmla="*/ 879928 h 879928"/>
                    <a:gd name="connsiteX0" fmla="*/ 1291546 w 1291546"/>
                    <a:gd name="connsiteY0" fmla="*/ 0 h 879928"/>
                    <a:gd name="connsiteX1" fmla="*/ 0 w 1291546"/>
                    <a:gd name="connsiteY1" fmla="*/ 879928 h 879928"/>
                    <a:gd name="connsiteX0" fmla="*/ 1291546 w 1291546"/>
                    <a:gd name="connsiteY0" fmla="*/ 0 h 879928"/>
                    <a:gd name="connsiteX1" fmla="*/ 0 w 1291546"/>
                    <a:gd name="connsiteY1" fmla="*/ 879928 h 879928"/>
                    <a:gd name="connsiteX0" fmla="*/ 1286783 w 1286783"/>
                    <a:gd name="connsiteY0" fmla="*/ 0 h 870403"/>
                    <a:gd name="connsiteX1" fmla="*/ 0 w 1286783"/>
                    <a:gd name="connsiteY1" fmla="*/ 870403 h 870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86783" h="870403">
                      <a:moveTo>
                        <a:pt x="1286783" y="0"/>
                      </a:moveTo>
                      <a:cubicBezTo>
                        <a:pt x="262844" y="1"/>
                        <a:pt x="167822" y="392565"/>
                        <a:pt x="0" y="870403"/>
                      </a:cubicBezTo>
                    </a:path>
                  </a:pathLst>
                </a:custGeom>
                <a:noFill/>
                <a:ln w="190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C812FFEC-7CF3-D300-89CF-5503F5B6631E}"/>
                    </a:ext>
                  </a:extLst>
                </p:cNvPr>
                <p:cNvSpPr/>
                <p:nvPr/>
              </p:nvSpPr>
              <p:spPr>
                <a:xfrm rot="715517">
                  <a:off x="11511633" y="8857010"/>
                  <a:ext cx="204600" cy="2050141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685800 w 748291"/>
                    <a:gd name="connsiteY0" fmla="*/ 0 h 1600200"/>
                    <a:gd name="connsiteX1" fmla="*/ 0 w 748291"/>
                    <a:gd name="connsiteY1" fmla="*/ 1600200 h 1600200"/>
                    <a:gd name="connsiteX0" fmla="*/ 381000 w 465789"/>
                    <a:gd name="connsiteY0" fmla="*/ 0 h 1745343"/>
                    <a:gd name="connsiteX1" fmla="*/ 0 w 465789"/>
                    <a:gd name="connsiteY1" fmla="*/ 1745343 h 1745343"/>
                    <a:gd name="connsiteX0" fmla="*/ 293914 w 388277"/>
                    <a:gd name="connsiteY0" fmla="*/ 0 h 1745343"/>
                    <a:gd name="connsiteX1" fmla="*/ 0 w 388277"/>
                    <a:gd name="connsiteY1" fmla="*/ 1745343 h 1745343"/>
                    <a:gd name="connsiteX0" fmla="*/ 351972 w 439732"/>
                    <a:gd name="connsiteY0" fmla="*/ 0 h 1730828"/>
                    <a:gd name="connsiteX1" fmla="*/ 0 w 439732"/>
                    <a:gd name="connsiteY1" fmla="*/ 1730828 h 1730828"/>
                    <a:gd name="connsiteX0" fmla="*/ 351972 w 439732"/>
                    <a:gd name="connsiteY0" fmla="*/ 0 h 1774371"/>
                    <a:gd name="connsiteX1" fmla="*/ 0 w 439732"/>
                    <a:gd name="connsiteY1" fmla="*/ 1774371 h 1774371"/>
                    <a:gd name="connsiteX0" fmla="*/ 264886 w 362930"/>
                    <a:gd name="connsiteY0" fmla="*/ 0 h 1803399"/>
                    <a:gd name="connsiteX1" fmla="*/ 0 w 362930"/>
                    <a:gd name="connsiteY1" fmla="*/ 1803399 h 1803399"/>
                    <a:gd name="connsiteX0" fmla="*/ 264886 w 378722"/>
                    <a:gd name="connsiteY0" fmla="*/ 0 h 1803399"/>
                    <a:gd name="connsiteX1" fmla="*/ 0 w 378722"/>
                    <a:gd name="connsiteY1" fmla="*/ 1803399 h 1803399"/>
                    <a:gd name="connsiteX0" fmla="*/ 264886 w 361216"/>
                    <a:gd name="connsiteY0" fmla="*/ 0 h 1803399"/>
                    <a:gd name="connsiteX1" fmla="*/ 0 w 361216"/>
                    <a:gd name="connsiteY1" fmla="*/ 1803399 h 1803399"/>
                    <a:gd name="connsiteX0" fmla="*/ 265966 w 354459"/>
                    <a:gd name="connsiteY0" fmla="*/ 0 h 1803399"/>
                    <a:gd name="connsiteX1" fmla="*/ 1080 w 354459"/>
                    <a:gd name="connsiteY1" fmla="*/ 1803399 h 1803399"/>
                    <a:gd name="connsiteX0" fmla="*/ 251479 w 341579"/>
                    <a:gd name="connsiteY0" fmla="*/ 0 h 1919513"/>
                    <a:gd name="connsiteX1" fmla="*/ 1107 w 341579"/>
                    <a:gd name="connsiteY1" fmla="*/ 1919513 h 1919513"/>
                    <a:gd name="connsiteX0" fmla="*/ 307396 w 377214"/>
                    <a:gd name="connsiteY0" fmla="*/ 0 h 1919513"/>
                    <a:gd name="connsiteX1" fmla="*/ 57024 w 377214"/>
                    <a:gd name="connsiteY1" fmla="*/ 1919513 h 1919513"/>
                    <a:gd name="connsiteX0" fmla="*/ 198885 w 277771"/>
                    <a:gd name="connsiteY0" fmla="*/ 0 h 1948542"/>
                    <a:gd name="connsiteX1" fmla="*/ 64627 w 277771"/>
                    <a:gd name="connsiteY1" fmla="*/ 1948542 h 1948542"/>
                    <a:gd name="connsiteX0" fmla="*/ 119034 w 206494"/>
                    <a:gd name="connsiteY0" fmla="*/ 0 h 1948542"/>
                    <a:gd name="connsiteX1" fmla="*/ 71861 w 206494"/>
                    <a:gd name="connsiteY1" fmla="*/ 1948542 h 1948542"/>
                    <a:gd name="connsiteX0" fmla="*/ 112214 w 234369"/>
                    <a:gd name="connsiteY0" fmla="*/ 0 h 1948542"/>
                    <a:gd name="connsiteX1" fmla="*/ 65041 w 234369"/>
                    <a:gd name="connsiteY1" fmla="*/ 1948542 h 1948542"/>
                    <a:gd name="connsiteX0" fmla="*/ 32539 w 167214"/>
                    <a:gd name="connsiteY0" fmla="*/ 0 h 1963056"/>
                    <a:gd name="connsiteX1" fmla="*/ 72452 w 167214"/>
                    <a:gd name="connsiteY1" fmla="*/ 1963056 h 1963056"/>
                    <a:gd name="connsiteX0" fmla="*/ 0 w 147389"/>
                    <a:gd name="connsiteY0" fmla="*/ 0 h 2050141"/>
                    <a:gd name="connsiteX1" fmla="*/ 112485 w 147389"/>
                    <a:gd name="connsiteY1" fmla="*/ 2050141 h 2050141"/>
                    <a:gd name="connsiteX0" fmla="*/ 0 w 204600"/>
                    <a:gd name="connsiteY0" fmla="*/ 0 h 2050141"/>
                    <a:gd name="connsiteX1" fmla="*/ 112485 w 204600"/>
                    <a:gd name="connsiteY1" fmla="*/ 2050141 h 2050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4600" h="2050141">
                      <a:moveTo>
                        <a:pt x="0" y="0"/>
                      </a:moveTo>
                      <a:cubicBezTo>
                        <a:pt x="527276" y="883558"/>
                        <a:pt x="-164193" y="1388380"/>
                        <a:pt x="112485" y="2050141"/>
                      </a:cubicBezTo>
                    </a:path>
                  </a:pathLst>
                </a:custGeom>
                <a:noFill/>
                <a:ln w="190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FD8C7D2A-22C2-564D-766C-7662E3B25F3B}"/>
                    </a:ext>
                  </a:extLst>
                </p:cNvPr>
                <p:cNvSpPr/>
                <p:nvPr/>
              </p:nvSpPr>
              <p:spPr>
                <a:xfrm rot="715517">
                  <a:off x="9918534" y="7708887"/>
                  <a:ext cx="1986190" cy="1109888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995840"/>
                    <a:gd name="connsiteY0" fmla="*/ 0 h 1224188"/>
                    <a:gd name="connsiteX1" fmla="*/ 2995840 w 2995840"/>
                    <a:gd name="connsiteY1" fmla="*/ 1224188 h 1224188"/>
                    <a:gd name="connsiteX0" fmla="*/ 0 w 2995840"/>
                    <a:gd name="connsiteY0" fmla="*/ 0 h 1224188"/>
                    <a:gd name="connsiteX1" fmla="*/ 2995840 w 2995840"/>
                    <a:gd name="connsiteY1" fmla="*/ 1224188 h 1224188"/>
                    <a:gd name="connsiteX0" fmla="*/ 0 w 2995840"/>
                    <a:gd name="connsiteY0" fmla="*/ 0 h 1224188"/>
                    <a:gd name="connsiteX1" fmla="*/ 2995840 w 2995840"/>
                    <a:gd name="connsiteY1" fmla="*/ 1224188 h 1224188"/>
                    <a:gd name="connsiteX0" fmla="*/ 0 w 2995840"/>
                    <a:gd name="connsiteY0" fmla="*/ 0 h 1224188"/>
                    <a:gd name="connsiteX1" fmla="*/ 2995840 w 2995840"/>
                    <a:gd name="connsiteY1" fmla="*/ 1224188 h 1224188"/>
                    <a:gd name="connsiteX0" fmla="*/ 0 w 2414815"/>
                    <a:gd name="connsiteY0" fmla="*/ 0 h 1290863"/>
                    <a:gd name="connsiteX1" fmla="*/ 2414815 w 2414815"/>
                    <a:gd name="connsiteY1" fmla="*/ 1290863 h 1290863"/>
                    <a:gd name="connsiteX0" fmla="*/ 0 w 2414815"/>
                    <a:gd name="connsiteY0" fmla="*/ 0 h 1290863"/>
                    <a:gd name="connsiteX1" fmla="*/ 2414815 w 2414815"/>
                    <a:gd name="connsiteY1" fmla="*/ 1290863 h 1290863"/>
                    <a:gd name="connsiteX0" fmla="*/ 0 w 2014765"/>
                    <a:gd name="connsiteY0" fmla="*/ 0 h 1071788"/>
                    <a:gd name="connsiteX1" fmla="*/ 2014765 w 2014765"/>
                    <a:gd name="connsiteY1" fmla="*/ 1071788 h 1071788"/>
                    <a:gd name="connsiteX0" fmla="*/ 0 w 2043340"/>
                    <a:gd name="connsiteY0" fmla="*/ 0 h 1090838"/>
                    <a:gd name="connsiteX1" fmla="*/ 2043340 w 2043340"/>
                    <a:gd name="connsiteY1" fmla="*/ 1090838 h 1090838"/>
                    <a:gd name="connsiteX0" fmla="*/ 0 w 1986190"/>
                    <a:gd name="connsiteY0" fmla="*/ 0 h 1109888"/>
                    <a:gd name="connsiteX1" fmla="*/ 1986190 w 1986190"/>
                    <a:gd name="connsiteY1" fmla="*/ 1109888 h 1109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986190" h="1109888">
                      <a:moveTo>
                        <a:pt x="0" y="0"/>
                      </a:moveTo>
                      <a:cubicBezTo>
                        <a:pt x="316139" y="681943"/>
                        <a:pt x="1563008" y="317953"/>
                        <a:pt x="1986190" y="1109888"/>
                      </a:cubicBezTo>
                    </a:path>
                  </a:pathLst>
                </a:custGeom>
                <a:noFill/>
                <a:ln w="1270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E546953D-9B8D-E572-E808-972C8838D67B}"/>
                    </a:ext>
                  </a:extLst>
                </p:cNvPr>
                <p:cNvSpPr/>
                <p:nvPr/>
              </p:nvSpPr>
              <p:spPr>
                <a:xfrm rot="715517">
                  <a:off x="10518176" y="7374922"/>
                  <a:ext cx="1439634" cy="816417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565400"/>
                    <a:gd name="connsiteY0" fmla="*/ 1321473 h 1443612"/>
                    <a:gd name="connsiteX1" fmla="*/ 2565400 w 2565400"/>
                    <a:gd name="connsiteY1" fmla="*/ 134930 h 1443612"/>
                    <a:gd name="connsiteX0" fmla="*/ 0 w 1941286"/>
                    <a:gd name="connsiteY0" fmla="*/ 704717 h 860171"/>
                    <a:gd name="connsiteX1" fmla="*/ 1941286 w 1941286"/>
                    <a:gd name="connsiteY1" fmla="*/ 171316 h 860171"/>
                    <a:gd name="connsiteX0" fmla="*/ 0 w 2013857"/>
                    <a:gd name="connsiteY0" fmla="*/ 758749 h 910508"/>
                    <a:gd name="connsiteX1" fmla="*/ 2013857 w 2013857"/>
                    <a:gd name="connsiteY1" fmla="*/ 167291 h 910508"/>
                    <a:gd name="connsiteX0" fmla="*/ 0 w 2013857"/>
                    <a:gd name="connsiteY0" fmla="*/ 591458 h 974136"/>
                    <a:gd name="connsiteX1" fmla="*/ 2013857 w 2013857"/>
                    <a:gd name="connsiteY1" fmla="*/ 0 h 974136"/>
                    <a:gd name="connsiteX0" fmla="*/ 0 w 2013857"/>
                    <a:gd name="connsiteY0" fmla="*/ 591458 h 872014"/>
                    <a:gd name="connsiteX1" fmla="*/ 2013857 w 2013857"/>
                    <a:gd name="connsiteY1" fmla="*/ 0 h 872014"/>
                    <a:gd name="connsiteX0" fmla="*/ 0 w 1810657"/>
                    <a:gd name="connsiteY0" fmla="*/ 809172 h 1029994"/>
                    <a:gd name="connsiteX1" fmla="*/ 1810657 w 1810657"/>
                    <a:gd name="connsiteY1" fmla="*/ 0 h 1029994"/>
                    <a:gd name="connsiteX0" fmla="*/ 0 w 1810657"/>
                    <a:gd name="connsiteY0" fmla="*/ 809172 h 914516"/>
                    <a:gd name="connsiteX1" fmla="*/ 1810657 w 1810657"/>
                    <a:gd name="connsiteY1" fmla="*/ 0 h 914516"/>
                    <a:gd name="connsiteX0" fmla="*/ 0 w 1810657"/>
                    <a:gd name="connsiteY0" fmla="*/ 881744 h 973021"/>
                    <a:gd name="connsiteX1" fmla="*/ 1810657 w 1810657"/>
                    <a:gd name="connsiteY1" fmla="*/ 0 h 973021"/>
                    <a:gd name="connsiteX0" fmla="*/ 0 w 1810657"/>
                    <a:gd name="connsiteY0" fmla="*/ 881744 h 942026"/>
                    <a:gd name="connsiteX1" fmla="*/ 1810657 w 1810657"/>
                    <a:gd name="connsiteY1" fmla="*/ 0 h 942026"/>
                    <a:gd name="connsiteX0" fmla="*/ 0 w 1723571"/>
                    <a:gd name="connsiteY0" fmla="*/ 852715 h 917863"/>
                    <a:gd name="connsiteX1" fmla="*/ 1723571 w 1723571"/>
                    <a:gd name="connsiteY1" fmla="*/ 0 h 917863"/>
                    <a:gd name="connsiteX0" fmla="*/ 0 w 1796143"/>
                    <a:gd name="connsiteY0" fmla="*/ 852715 h 917863"/>
                    <a:gd name="connsiteX1" fmla="*/ 1796143 w 1796143"/>
                    <a:gd name="connsiteY1" fmla="*/ 0 h 917863"/>
                    <a:gd name="connsiteX0" fmla="*/ 0 w 1709057"/>
                    <a:gd name="connsiteY0" fmla="*/ 838201 h 905974"/>
                    <a:gd name="connsiteX1" fmla="*/ 1709057 w 1709057"/>
                    <a:gd name="connsiteY1" fmla="*/ 0 h 905974"/>
                    <a:gd name="connsiteX0" fmla="*/ 0 w 1709057"/>
                    <a:gd name="connsiteY0" fmla="*/ 838201 h 887162"/>
                    <a:gd name="connsiteX1" fmla="*/ 1709057 w 1709057"/>
                    <a:gd name="connsiteY1" fmla="*/ 0 h 887162"/>
                    <a:gd name="connsiteX0" fmla="*/ 0 w 1680028"/>
                    <a:gd name="connsiteY0" fmla="*/ 881744 h 923740"/>
                    <a:gd name="connsiteX1" fmla="*/ 1680028 w 1680028"/>
                    <a:gd name="connsiteY1" fmla="*/ 0 h 923740"/>
                    <a:gd name="connsiteX0" fmla="*/ 0 w 1636485"/>
                    <a:gd name="connsiteY0" fmla="*/ 881744 h 923740"/>
                    <a:gd name="connsiteX1" fmla="*/ 1636485 w 1636485"/>
                    <a:gd name="connsiteY1" fmla="*/ 0 h 923740"/>
                    <a:gd name="connsiteX0" fmla="*/ 0 w 1646010"/>
                    <a:gd name="connsiteY0" fmla="*/ 867456 h 911595"/>
                    <a:gd name="connsiteX1" fmla="*/ 1646010 w 1646010"/>
                    <a:gd name="connsiteY1" fmla="*/ 0 h 911595"/>
                    <a:gd name="connsiteX0" fmla="*/ 0 w 1646010"/>
                    <a:gd name="connsiteY0" fmla="*/ 867456 h 897670"/>
                    <a:gd name="connsiteX1" fmla="*/ 1646010 w 1646010"/>
                    <a:gd name="connsiteY1" fmla="*/ 0 h 897670"/>
                    <a:gd name="connsiteX0" fmla="*/ 0 w 1622197"/>
                    <a:gd name="connsiteY0" fmla="*/ 853168 h 885482"/>
                    <a:gd name="connsiteX1" fmla="*/ 1622197 w 1622197"/>
                    <a:gd name="connsiteY1" fmla="*/ 0 h 885482"/>
                    <a:gd name="connsiteX0" fmla="*/ 0 w 1593622"/>
                    <a:gd name="connsiteY0" fmla="*/ 853168 h 885482"/>
                    <a:gd name="connsiteX1" fmla="*/ 1593622 w 1593622"/>
                    <a:gd name="connsiteY1" fmla="*/ 0 h 885482"/>
                    <a:gd name="connsiteX0" fmla="*/ 0 w 1584097"/>
                    <a:gd name="connsiteY0" fmla="*/ 872218 h 901767"/>
                    <a:gd name="connsiteX1" fmla="*/ 1584097 w 1584097"/>
                    <a:gd name="connsiteY1" fmla="*/ 0 h 901767"/>
                    <a:gd name="connsiteX0" fmla="*/ 0 w 1584097"/>
                    <a:gd name="connsiteY0" fmla="*/ 872218 h 887169"/>
                    <a:gd name="connsiteX1" fmla="*/ 1584097 w 1584097"/>
                    <a:gd name="connsiteY1" fmla="*/ 0 h 887169"/>
                    <a:gd name="connsiteX0" fmla="*/ 0 w 1482497"/>
                    <a:gd name="connsiteY0" fmla="*/ 783318 h 804869"/>
                    <a:gd name="connsiteX1" fmla="*/ 1482497 w 1482497"/>
                    <a:gd name="connsiteY1" fmla="*/ 0 h 804869"/>
                    <a:gd name="connsiteX0" fmla="*/ 0 w 1482497"/>
                    <a:gd name="connsiteY0" fmla="*/ 783318 h 812165"/>
                    <a:gd name="connsiteX1" fmla="*/ 1482497 w 1482497"/>
                    <a:gd name="connsiteY1" fmla="*/ 0 h 812165"/>
                    <a:gd name="connsiteX0" fmla="*/ 0 w 1472972"/>
                    <a:gd name="connsiteY0" fmla="*/ 769030 h 799493"/>
                    <a:gd name="connsiteX1" fmla="*/ 1472972 w 1472972"/>
                    <a:gd name="connsiteY1" fmla="*/ 0 h 799493"/>
                    <a:gd name="connsiteX0" fmla="*/ 0 w 1472972"/>
                    <a:gd name="connsiteY0" fmla="*/ 783318 h 812165"/>
                    <a:gd name="connsiteX1" fmla="*/ 1472972 w 1472972"/>
                    <a:gd name="connsiteY1" fmla="*/ 0 h 812165"/>
                    <a:gd name="connsiteX0" fmla="*/ 0 w 1458684"/>
                    <a:gd name="connsiteY0" fmla="*/ 783318 h 812165"/>
                    <a:gd name="connsiteX1" fmla="*/ 1458684 w 1458684"/>
                    <a:gd name="connsiteY1" fmla="*/ 0 h 812165"/>
                    <a:gd name="connsiteX0" fmla="*/ 0 w 1439634"/>
                    <a:gd name="connsiteY0" fmla="*/ 783318 h 812165"/>
                    <a:gd name="connsiteX1" fmla="*/ 1439634 w 1439634"/>
                    <a:gd name="connsiteY1" fmla="*/ 0 h 812165"/>
                    <a:gd name="connsiteX0" fmla="*/ 0 w 1449159"/>
                    <a:gd name="connsiteY0" fmla="*/ 790462 h 818547"/>
                    <a:gd name="connsiteX1" fmla="*/ 1449159 w 1449159"/>
                    <a:gd name="connsiteY1" fmla="*/ 0 h 818547"/>
                    <a:gd name="connsiteX0" fmla="*/ 0 w 1437253"/>
                    <a:gd name="connsiteY0" fmla="*/ 790462 h 818547"/>
                    <a:gd name="connsiteX1" fmla="*/ 1437253 w 1437253"/>
                    <a:gd name="connsiteY1" fmla="*/ 0 h 818547"/>
                    <a:gd name="connsiteX0" fmla="*/ 0 w 1439634"/>
                    <a:gd name="connsiteY0" fmla="*/ 780937 h 810045"/>
                    <a:gd name="connsiteX1" fmla="*/ 1439634 w 1439634"/>
                    <a:gd name="connsiteY1" fmla="*/ 0 h 810045"/>
                    <a:gd name="connsiteX0" fmla="*/ 0 w 1439634"/>
                    <a:gd name="connsiteY0" fmla="*/ 788081 h 816417"/>
                    <a:gd name="connsiteX1" fmla="*/ 1439634 w 1439634"/>
                    <a:gd name="connsiteY1" fmla="*/ 0 h 816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39634" h="816417">
                      <a:moveTo>
                        <a:pt x="0" y="788081"/>
                      </a:moveTo>
                      <a:cubicBezTo>
                        <a:pt x="613681" y="873578"/>
                        <a:pt x="936170" y="806904"/>
                        <a:pt x="1439634" y="0"/>
                      </a:cubicBezTo>
                    </a:path>
                  </a:pathLst>
                </a:custGeom>
                <a:noFill/>
                <a:ln w="1270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08" name="Freeform: Shape 2307">
                  <a:extLst>
                    <a:ext uri="{FF2B5EF4-FFF2-40B4-BE49-F238E27FC236}">
                      <a16:creationId xmlns:a16="http://schemas.microsoft.com/office/drawing/2014/main" id="{4E83A953-CD54-EA4F-FCA1-0E0FE0E3B31B}"/>
                    </a:ext>
                  </a:extLst>
                </p:cNvPr>
                <p:cNvSpPr/>
                <p:nvPr/>
              </p:nvSpPr>
              <p:spPr>
                <a:xfrm rot="715517">
                  <a:off x="13859964" y="7276363"/>
                  <a:ext cx="1476770" cy="1921107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685800 w 748291"/>
                    <a:gd name="connsiteY0" fmla="*/ 0 h 1600200"/>
                    <a:gd name="connsiteX1" fmla="*/ 0 w 748291"/>
                    <a:gd name="connsiteY1" fmla="*/ 1600200 h 1600200"/>
                    <a:gd name="connsiteX0" fmla="*/ 381000 w 465789"/>
                    <a:gd name="connsiteY0" fmla="*/ 0 h 1745343"/>
                    <a:gd name="connsiteX1" fmla="*/ 0 w 465789"/>
                    <a:gd name="connsiteY1" fmla="*/ 1745343 h 1745343"/>
                    <a:gd name="connsiteX0" fmla="*/ 293914 w 388277"/>
                    <a:gd name="connsiteY0" fmla="*/ 0 h 1745343"/>
                    <a:gd name="connsiteX1" fmla="*/ 0 w 388277"/>
                    <a:gd name="connsiteY1" fmla="*/ 1745343 h 1745343"/>
                    <a:gd name="connsiteX0" fmla="*/ 351972 w 439732"/>
                    <a:gd name="connsiteY0" fmla="*/ 0 h 1730828"/>
                    <a:gd name="connsiteX1" fmla="*/ 0 w 439732"/>
                    <a:gd name="connsiteY1" fmla="*/ 1730828 h 1730828"/>
                    <a:gd name="connsiteX0" fmla="*/ 351972 w 439732"/>
                    <a:gd name="connsiteY0" fmla="*/ 0 h 1774371"/>
                    <a:gd name="connsiteX1" fmla="*/ 0 w 439732"/>
                    <a:gd name="connsiteY1" fmla="*/ 1774371 h 1774371"/>
                    <a:gd name="connsiteX0" fmla="*/ 264886 w 362930"/>
                    <a:gd name="connsiteY0" fmla="*/ 0 h 1803399"/>
                    <a:gd name="connsiteX1" fmla="*/ 0 w 362930"/>
                    <a:gd name="connsiteY1" fmla="*/ 1803399 h 1803399"/>
                    <a:gd name="connsiteX0" fmla="*/ 264886 w 378722"/>
                    <a:gd name="connsiteY0" fmla="*/ 0 h 1803399"/>
                    <a:gd name="connsiteX1" fmla="*/ 0 w 378722"/>
                    <a:gd name="connsiteY1" fmla="*/ 1803399 h 1803399"/>
                    <a:gd name="connsiteX0" fmla="*/ 264886 w 361216"/>
                    <a:gd name="connsiteY0" fmla="*/ 0 h 1803399"/>
                    <a:gd name="connsiteX1" fmla="*/ 0 w 361216"/>
                    <a:gd name="connsiteY1" fmla="*/ 1803399 h 1803399"/>
                    <a:gd name="connsiteX0" fmla="*/ 265966 w 354459"/>
                    <a:gd name="connsiteY0" fmla="*/ 0 h 1803399"/>
                    <a:gd name="connsiteX1" fmla="*/ 1080 w 354459"/>
                    <a:gd name="connsiteY1" fmla="*/ 1803399 h 1803399"/>
                    <a:gd name="connsiteX0" fmla="*/ 251479 w 341579"/>
                    <a:gd name="connsiteY0" fmla="*/ 0 h 1919513"/>
                    <a:gd name="connsiteX1" fmla="*/ 1107 w 341579"/>
                    <a:gd name="connsiteY1" fmla="*/ 1919513 h 1919513"/>
                    <a:gd name="connsiteX0" fmla="*/ 307396 w 377214"/>
                    <a:gd name="connsiteY0" fmla="*/ 0 h 1919513"/>
                    <a:gd name="connsiteX1" fmla="*/ 57024 w 377214"/>
                    <a:gd name="connsiteY1" fmla="*/ 1919513 h 1919513"/>
                    <a:gd name="connsiteX0" fmla="*/ 198885 w 277771"/>
                    <a:gd name="connsiteY0" fmla="*/ 0 h 1948542"/>
                    <a:gd name="connsiteX1" fmla="*/ 64627 w 277771"/>
                    <a:gd name="connsiteY1" fmla="*/ 1948542 h 1948542"/>
                    <a:gd name="connsiteX0" fmla="*/ 119034 w 206494"/>
                    <a:gd name="connsiteY0" fmla="*/ 0 h 1948542"/>
                    <a:gd name="connsiteX1" fmla="*/ 71861 w 206494"/>
                    <a:gd name="connsiteY1" fmla="*/ 1948542 h 1948542"/>
                    <a:gd name="connsiteX0" fmla="*/ 112214 w 234369"/>
                    <a:gd name="connsiteY0" fmla="*/ 0 h 1948542"/>
                    <a:gd name="connsiteX1" fmla="*/ 65041 w 234369"/>
                    <a:gd name="connsiteY1" fmla="*/ 1948542 h 1948542"/>
                    <a:gd name="connsiteX0" fmla="*/ 32539 w 167214"/>
                    <a:gd name="connsiteY0" fmla="*/ 0 h 1963056"/>
                    <a:gd name="connsiteX1" fmla="*/ 72452 w 167214"/>
                    <a:gd name="connsiteY1" fmla="*/ 1963056 h 1963056"/>
                    <a:gd name="connsiteX0" fmla="*/ 0 w 147389"/>
                    <a:gd name="connsiteY0" fmla="*/ 0 h 2050141"/>
                    <a:gd name="connsiteX1" fmla="*/ 112485 w 147389"/>
                    <a:gd name="connsiteY1" fmla="*/ 2050141 h 2050141"/>
                    <a:gd name="connsiteX0" fmla="*/ 0 w 204600"/>
                    <a:gd name="connsiteY0" fmla="*/ 0 h 2050141"/>
                    <a:gd name="connsiteX1" fmla="*/ 112485 w 204600"/>
                    <a:gd name="connsiteY1" fmla="*/ 2050141 h 2050141"/>
                    <a:gd name="connsiteX0" fmla="*/ 1507397 w 1586607"/>
                    <a:gd name="connsiteY0" fmla="*/ 0 h 1237341"/>
                    <a:gd name="connsiteX1" fmla="*/ 23311 w 1586607"/>
                    <a:gd name="connsiteY1" fmla="*/ 1237341 h 1237341"/>
                    <a:gd name="connsiteX0" fmla="*/ 621078 w 741750"/>
                    <a:gd name="connsiteY0" fmla="*/ 0 h 2572656"/>
                    <a:gd name="connsiteX1" fmla="*/ 36877 w 741750"/>
                    <a:gd name="connsiteY1" fmla="*/ 2572656 h 2572656"/>
                    <a:gd name="connsiteX0" fmla="*/ 647822 w 647822"/>
                    <a:gd name="connsiteY0" fmla="*/ 0 h 2572656"/>
                    <a:gd name="connsiteX1" fmla="*/ 63621 w 647822"/>
                    <a:gd name="connsiteY1" fmla="*/ 2572656 h 2572656"/>
                    <a:gd name="connsiteX0" fmla="*/ 540911 w 540911"/>
                    <a:gd name="connsiteY0" fmla="*/ 0 h 2572656"/>
                    <a:gd name="connsiteX1" fmla="*/ 72825 w 540911"/>
                    <a:gd name="connsiteY1" fmla="*/ 2572656 h 2572656"/>
                    <a:gd name="connsiteX0" fmla="*/ 501525 w 501525"/>
                    <a:gd name="connsiteY0" fmla="*/ 0 h 2587171"/>
                    <a:gd name="connsiteX1" fmla="*/ 76982 w 501525"/>
                    <a:gd name="connsiteY1" fmla="*/ 2587171 h 2587171"/>
                    <a:gd name="connsiteX0" fmla="*/ 680777 w 680777"/>
                    <a:gd name="connsiteY0" fmla="*/ 0 h 2587171"/>
                    <a:gd name="connsiteX1" fmla="*/ 256234 w 680777"/>
                    <a:gd name="connsiteY1" fmla="*/ 2587171 h 2587171"/>
                    <a:gd name="connsiteX0" fmla="*/ 717178 w 717178"/>
                    <a:gd name="connsiteY0" fmla="*/ 0 h 2616200"/>
                    <a:gd name="connsiteX1" fmla="*/ 249092 w 717178"/>
                    <a:gd name="connsiteY1" fmla="*/ 2616200 h 2616200"/>
                    <a:gd name="connsiteX0" fmla="*/ 680779 w 680779"/>
                    <a:gd name="connsiteY0" fmla="*/ 0 h 2601686"/>
                    <a:gd name="connsiteX1" fmla="*/ 256235 w 680779"/>
                    <a:gd name="connsiteY1" fmla="*/ 2601686 h 2601686"/>
                    <a:gd name="connsiteX0" fmla="*/ 564934 w 564934"/>
                    <a:gd name="connsiteY0" fmla="*/ 0 h 2601686"/>
                    <a:gd name="connsiteX1" fmla="*/ 140390 w 564934"/>
                    <a:gd name="connsiteY1" fmla="*/ 2601686 h 2601686"/>
                    <a:gd name="connsiteX0" fmla="*/ 615572 w 615572"/>
                    <a:gd name="connsiteY0" fmla="*/ 0 h 2601686"/>
                    <a:gd name="connsiteX1" fmla="*/ 132971 w 615572"/>
                    <a:gd name="connsiteY1" fmla="*/ 2601686 h 2601686"/>
                    <a:gd name="connsiteX0" fmla="*/ 692837 w 692837"/>
                    <a:gd name="connsiteY0" fmla="*/ 0 h 2601686"/>
                    <a:gd name="connsiteX1" fmla="*/ 210236 w 692837"/>
                    <a:gd name="connsiteY1" fmla="*/ 2601686 h 2601686"/>
                    <a:gd name="connsiteX0" fmla="*/ 831250 w 831250"/>
                    <a:gd name="connsiteY0" fmla="*/ 0 h 2485571"/>
                    <a:gd name="connsiteX1" fmla="*/ 188992 w 831250"/>
                    <a:gd name="connsiteY1" fmla="*/ 2485571 h 2485571"/>
                    <a:gd name="connsiteX0" fmla="*/ 796971 w 796971"/>
                    <a:gd name="connsiteY0" fmla="*/ 0 h 2485571"/>
                    <a:gd name="connsiteX1" fmla="*/ 154713 w 796971"/>
                    <a:gd name="connsiteY1" fmla="*/ 2485571 h 2485571"/>
                    <a:gd name="connsiteX0" fmla="*/ 953566 w 953566"/>
                    <a:gd name="connsiteY0" fmla="*/ 9036 h 2494607"/>
                    <a:gd name="connsiteX1" fmla="*/ 311308 w 953566"/>
                    <a:gd name="connsiteY1" fmla="*/ 2494607 h 2494607"/>
                    <a:gd name="connsiteX0" fmla="*/ 1285121 w 1285121"/>
                    <a:gd name="connsiteY0" fmla="*/ 11081 h 2162823"/>
                    <a:gd name="connsiteX1" fmla="*/ 207434 w 1285121"/>
                    <a:gd name="connsiteY1" fmla="*/ 2162823 h 2162823"/>
                    <a:gd name="connsiteX0" fmla="*/ 1457783 w 1457783"/>
                    <a:gd name="connsiteY0" fmla="*/ 12023 h 2047651"/>
                    <a:gd name="connsiteX1" fmla="*/ 176896 w 1457783"/>
                    <a:gd name="connsiteY1" fmla="*/ 2047651 h 2047651"/>
                    <a:gd name="connsiteX0" fmla="*/ 1546944 w 1546944"/>
                    <a:gd name="connsiteY0" fmla="*/ 12840 h 1961382"/>
                    <a:gd name="connsiteX1" fmla="*/ 164457 w 1546944"/>
                    <a:gd name="connsiteY1" fmla="*/ 1961382 h 1961382"/>
                    <a:gd name="connsiteX0" fmla="*/ 1508533 w 1508533"/>
                    <a:gd name="connsiteY0" fmla="*/ 12840 h 1961382"/>
                    <a:gd name="connsiteX1" fmla="*/ 169588 w 1508533"/>
                    <a:gd name="connsiteY1" fmla="*/ 1961382 h 1961382"/>
                    <a:gd name="connsiteX0" fmla="*/ 1547747 w 1547747"/>
                    <a:gd name="connsiteY0" fmla="*/ 12840 h 1961382"/>
                    <a:gd name="connsiteX1" fmla="*/ 164352 w 1547747"/>
                    <a:gd name="connsiteY1" fmla="*/ 1961382 h 1961382"/>
                    <a:gd name="connsiteX0" fmla="*/ 1477598 w 1477598"/>
                    <a:gd name="connsiteY0" fmla="*/ 12418 h 1960960"/>
                    <a:gd name="connsiteX1" fmla="*/ 94203 w 1477598"/>
                    <a:gd name="connsiteY1" fmla="*/ 1960960 h 1960960"/>
                    <a:gd name="connsiteX0" fmla="*/ 1506668 w 1506668"/>
                    <a:gd name="connsiteY0" fmla="*/ 12418 h 1960960"/>
                    <a:gd name="connsiteX1" fmla="*/ 91523 w 1506668"/>
                    <a:gd name="connsiteY1" fmla="*/ 1960960 h 1960960"/>
                    <a:gd name="connsiteX0" fmla="*/ 1488781 w 1488781"/>
                    <a:gd name="connsiteY0" fmla="*/ 12418 h 1960960"/>
                    <a:gd name="connsiteX1" fmla="*/ 73636 w 1488781"/>
                    <a:gd name="connsiteY1" fmla="*/ 1960960 h 1960960"/>
                    <a:gd name="connsiteX0" fmla="*/ 1499879 w 1499879"/>
                    <a:gd name="connsiteY0" fmla="*/ 12476 h 1961018"/>
                    <a:gd name="connsiteX1" fmla="*/ 84734 w 1499879"/>
                    <a:gd name="connsiteY1" fmla="*/ 1961018 h 1961018"/>
                    <a:gd name="connsiteX0" fmla="*/ 1523421 w 1523421"/>
                    <a:gd name="connsiteY0" fmla="*/ 12457 h 1963141"/>
                    <a:gd name="connsiteX1" fmla="*/ 82768 w 1523421"/>
                    <a:gd name="connsiteY1" fmla="*/ 1963141 h 1963141"/>
                    <a:gd name="connsiteX0" fmla="*/ 1502684 w 1502684"/>
                    <a:gd name="connsiteY0" fmla="*/ 12485 h 1963169"/>
                    <a:gd name="connsiteX1" fmla="*/ 62031 w 1502684"/>
                    <a:gd name="connsiteY1" fmla="*/ 1963169 h 1963169"/>
                    <a:gd name="connsiteX0" fmla="*/ 1491055 w 1491055"/>
                    <a:gd name="connsiteY0" fmla="*/ 12510 h 1960570"/>
                    <a:gd name="connsiteX1" fmla="*/ 62828 w 1491055"/>
                    <a:gd name="connsiteY1" fmla="*/ 1960570 h 1960570"/>
                    <a:gd name="connsiteX0" fmla="*/ 1503460 w 1503460"/>
                    <a:gd name="connsiteY0" fmla="*/ 12671 h 1944060"/>
                    <a:gd name="connsiteX1" fmla="*/ 61977 w 1503460"/>
                    <a:gd name="connsiteY1" fmla="*/ 1944060 h 1944060"/>
                    <a:gd name="connsiteX0" fmla="*/ 1506986 w 1506986"/>
                    <a:gd name="connsiteY0" fmla="*/ 12711 h 1944100"/>
                    <a:gd name="connsiteX1" fmla="*/ 65503 w 1506986"/>
                    <a:gd name="connsiteY1" fmla="*/ 1944100 h 1944100"/>
                    <a:gd name="connsiteX0" fmla="*/ 1495232 w 1495232"/>
                    <a:gd name="connsiteY0" fmla="*/ 12848 h 1944237"/>
                    <a:gd name="connsiteX1" fmla="*/ 53749 w 1495232"/>
                    <a:gd name="connsiteY1" fmla="*/ 1944237 h 1944237"/>
                    <a:gd name="connsiteX0" fmla="*/ 1489349 w 1489349"/>
                    <a:gd name="connsiteY0" fmla="*/ 12887 h 1944276"/>
                    <a:gd name="connsiteX1" fmla="*/ 47866 w 1489349"/>
                    <a:gd name="connsiteY1" fmla="*/ 1944276 h 1944276"/>
                    <a:gd name="connsiteX0" fmla="*/ 1481762 w 1481762"/>
                    <a:gd name="connsiteY0" fmla="*/ 12939 h 1944328"/>
                    <a:gd name="connsiteX1" fmla="*/ 40279 w 1481762"/>
                    <a:gd name="connsiteY1" fmla="*/ 1944328 h 1944328"/>
                    <a:gd name="connsiteX0" fmla="*/ 1490806 w 1490806"/>
                    <a:gd name="connsiteY0" fmla="*/ 13085 h 1930254"/>
                    <a:gd name="connsiteX1" fmla="*/ 39829 w 1490806"/>
                    <a:gd name="connsiteY1" fmla="*/ 1930254 h 1930254"/>
                    <a:gd name="connsiteX0" fmla="*/ 1479987 w 1479987"/>
                    <a:gd name="connsiteY0" fmla="*/ 13134 h 1930303"/>
                    <a:gd name="connsiteX1" fmla="*/ 29010 w 1479987"/>
                    <a:gd name="connsiteY1" fmla="*/ 1930303 h 1930303"/>
                    <a:gd name="connsiteX0" fmla="*/ 1475836 w 1475836"/>
                    <a:gd name="connsiteY0" fmla="*/ 13168 h 1930337"/>
                    <a:gd name="connsiteX1" fmla="*/ 24859 w 1475836"/>
                    <a:gd name="connsiteY1" fmla="*/ 1930337 h 1930337"/>
                    <a:gd name="connsiteX0" fmla="*/ 1471107 w 1471107"/>
                    <a:gd name="connsiteY0" fmla="*/ 13208 h 1930377"/>
                    <a:gd name="connsiteX1" fmla="*/ 20130 w 1471107"/>
                    <a:gd name="connsiteY1" fmla="*/ 1930377 h 1930377"/>
                    <a:gd name="connsiteX0" fmla="*/ 1474788 w 1474788"/>
                    <a:gd name="connsiteY0" fmla="*/ 14143 h 1931312"/>
                    <a:gd name="connsiteX1" fmla="*/ 23811 w 1474788"/>
                    <a:gd name="connsiteY1" fmla="*/ 1931312 h 1931312"/>
                    <a:gd name="connsiteX0" fmla="*/ 1474741 w 1474741"/>
                    <a:gd name="connsiteY0" fmla="*/ 2991 h 1920160"/>
                    <a:gd name="connsiteX1" fmla="*/ 23764 w 1474741"/>
                    <a:gd name="connsiteY1" fmla="*/ 1920160 h 1920160"/>
                    <a:gd name="connsiteX0" fmla="*/ 1475218 w 1475218"/>
                    <a:gd name="connsiteY0" fmla="*/ 3924 h 1921093"/>
                    <a:gd name="connsiteX1" fmla="*/ 24241 w 1475218"/>
                    <a:gd name="connsiteY1" fmla="*/ 1921093 h 1921093"/>
                    <a:gd name="connsiteX0" fmla="*/ 1475544 w 1475544"/>
                    <a:gd name="connsiteY0" fmla="*/ 4040 h 1921209"/>
                    <a:gd name="connsiteX1" fmla="*/ 24567 w 1475544"/>
                    <a:gd name="connsiteY1" fmla="*/ 1921209 h 1921209"/>
                    <a:gd name="connsiteX0" fmla="*/ 1476068 w 1476068"/>
                    <a:gd name="connsiteY0" fmla="*/ 3712 h 1920881"/>
                    <a:gd name="connsiteX1" fmla="*/ 25091 w 1476068"/>
                    <a:gd name="connsiteY1" fmla="*/ 1920881 h 1920881"/>
                    <a:gd name="connsiteX0" fmla="*/ 1476770 w 1476770"/>
                    <a:gd name="connsiteY0" fmla="*/ 3938 h 1921107"/>
                    <a:gd name="connsiteX1" fmla="*/ 25793 w 1476770"/>
                    <a:gd name="connsiteY1" fmla="*/ 1921107 h 19211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76770" h="1921107">
                      <a:moveTo>
                        <a:pt x="1476770" y="3938"/>
                      </a:moveTo>
                      <a:cubicBezTo>
                        <a:pt x="363006" y="-68906"/>
                        <a:pt x="-121631" y="879984"/>
                        <a:pt x="25793" y="1921107"/>
                      </a:cubicBezTo>
                    </a:path>
                  </a:pathLst>
                </a:custGeom>
                <a:noFill/>
                <a:ln w="1270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09" name="Freeform: Shape 2308">
                  <a:extLst>
                    <a:ext uri="{FF2B5EF4-FFF2-40B4-BE49-F238E27FC236}">
                      <a16:creationId xmlns:a16="http://schemas.microsoft.com/office/drawing/2014/main" id="{42B0F747-0FCD-6747-05A8-A5028B4479EE}"/>
                    </a:ext>
                  </a:extLst>
                </p:cNvPr>
                <p:cNvSpPr/>
                <p:nvPr/>
              </p:nvSpPr>
              <p:spPr>
                <a:xfrm rot="715517">
                  <a:off x="13255925" y="7278637"/>
                  <a:ext cx="1465266" cy="461624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685800 w 748291"/>
                    <a:gd name="connsiteY0" fmla="*/ 0 h 1600200"/>
                    <a:gd name="connsiteX1" fmla="*/ 0 w 748291"/>
                    <a:gd name="connsiteY1" fmla="*/ 1600200 h 1600200"/>
                    <a:gd name="connsiteX0" fmla="*/ 381000 w 465789"/>
                    <a:gd name="connsiteY0" fmla="*/ 0 h 1745343"/>
                    <a:gd name="connsiteX1" fmla="*/ 0 w 465789"/>
                    <a:gd name="connsiteY1" fmla="*/ 1745343 h 1745343"/>
                    <a:gd name="connsiteX0" fmla="*/ 293914 w 388277"/>
                    <a:gd name="connsiteY0" fmla="*/ 0 h 1745343"/>
                    <a:gd name="connsiteX1" fmla="*/ 0 w 388277"/>
                    <a:gd name="connsiteY1" fmla="*/ 1745343 h 1745343"/>
                    <a:gd name="connsiteX0" fmla="*/ 351972 w 439732"/>
                    <a:gd name="connsiteY0" fmla="*/ 0 h 1730828"/>
                    <a:gd name="connsiteX1" fmla="*/ 0 w 439732"/>
                    <a:gd name="connsiteY1" fmla="*/ 1730828 h 1730828"/>
                    <a:gd name="connsiteX0" fmla="*/ 351972 w 439732"/>
                    <a:gd name="connsiteY0" fmla="*/ 0 h 1774371"/>
                    <a:gd name="connsiteX1" fmla="*/ 0 w 439732"/>
                    <a:gd name="connsiteY1" fmla="*/ 1774371 h 1774371"/>
                    <a:gd name="connsiteX0" fmla="*/ 264886 w 362930"/>
                    <a:gd name="connsiteY0" fmla="*/ 0 h 1803399"/>
                    <a:gd name="connsiteX1" fmla="*/ 0 w 362930"/>
                    <a:gd name="connsiteY1" fmla="*/ 1803399 h 1803399"/>
                    <a:gd name="connsiteX0" fmla="*/ 264886 w 378722"/>
                    <a:gd name="connsiteY0" fmla="*/ 0 h 1803399"/>
                    <a:gd name="connsiteX1" fmla="*/ 0 w 378722"/>
                    <a:gd name="connsiteY1" fmla="*/ 1803399 h 1803399"/>
                    <a:gd name="connsiteX0" fmla="*/ 264886 w 361216"/>
                    <a:gd name="connsiteY0" fmla="*/ 0 h 1803399"/>
                    <a:gd name="connsiteX1" fmla="*/ 0 w 361216"/>
                    <a:gd name="connsiteY1" fmla="*/ 1803399 h 1803399"/>
                    <a:gd name="connsiteX0" fmla="*/ 265966 w 354459"/>
                    <a:gd name="connsiteY0" fmla="*/ 0 h 1803399"/>
                    <a:gd name="connsiteX1" fmla="*/ 1080 w 354459"/>
                    <a:gd name="connsiteY1" fmla="*/ 1803399 h 1803399"/>
                    <a:gd name="connsiteX0" fmla="*/ 251479 w 341579"/>
                    <a:gd name="connsiteY0" fmla="*/ 0 h 1919513"/>
                    <a:gd name="connsiteX1" fmla="*/ 1107 w 341579"/>
                    <a:gd name="connsiteY1" fmla="*/ 1919513 h 1919513"/>
                    <a:gd name="connsiteX0" fmla="*/ 307396 w 377214"/>
                    <a:gd name="connsiteY0" fmla="*/ 0 h 1919513"/>
                    <a:gd name="connsiteX1" fmla="*/ 57024 w 377214"/>
                    <a:gd name="connsiteY1" fmla="*/ 1919513 h 1919513"/>
                    <a:gd name="connsiteX0" fmla="*/ 198885 w 277771"/>
                    <a:gd name="connsiteY0" fmla="*/ 0 h 1948542"/>
                    <a:gd name="connsiteX1" fmla="*/ 64627 w 277771"/>
                    <a:gd name="connsiteY1" fmla="*/ 1948542 h 1948542"/>
                    <a:gd name="connsiteX0" fmla="*/ 119034 w 206494"/>
                    <a:gd name="connsiteY0" fmla="*/ 0 h 1948542"/>
                    <a:gd name="connsiteX1" fmla="*/ 71861 w 206494"/>
                    <a:gd name="connsiteY1" fmla="*/ 1948542 h 1948542"/>
                    <a:gd name="connsiteX0" fmla="*/ 112214 w 234369"/>
                    <a:gd name="connsiteY0" fmla="*/ 0 h 1948542"/>
                    <a:gd name="connsiteX1" fmla="*/ 65041 w 234369"/>
                    <a:gd name="connsiteY1" fmla="*/ 1948542 h 1948542"/>
                    <a:gd name="connsiteX0" fmla="*/ 32539 w 167214"/>
                    <a:gd name="connsiteY0" fmla="*/ 0 h 1963056"/>
                    <a:gd name="connsiteX1" fmla="*/ 72452 w 167214"/>
                    <a:gd name="connsiteY1" fmla="*/ 1963056 h 1963056"/>
                    <a:gd name="connsiteX0" fmla="*/ 0 w 147389"/>
                    <a:gd name="connsiteY0" fmla="*/ 0 h 2050141"/>
                    <a:gd name="connsiteX1" fmla="*/ 112485 w 147389"/>
                    <a:gd name="connsiteY1" fmla="*/ 2050141 h 2050141"/>
                    <a:gd name="connsiteX0" fmla="*/ 0 w 204600"/>
                    <a:gd name="connsiteY0" fmla="*/ 0 h 2050141"/>
                    <a:gd name="connsiteX1" fmla="*/ 112485 w 204600"/>
                    <a:gd name="connsiteY1" fmla="*/ 2050141 h 2050141"/>
                    <a:gd name="connsiteX0" fmla="*/ 1507397 w 1586607"/>
                    <a:gd name="connsiteY0" fmla="*/ 0 h 1237341"/>
                    <a:gd name="connsiteX1" fmla="*/ 23311 w 1586607"/>
                    <a:gd name="connsiteY1" fmla="*/ 1237341 h 1237341"/>
                    <a:gd name="connsiteX0" fmla="*/ 621078 w 741750"/>
                    <a:gd name="connsiteY0" fmla="*/ 0 h 2572656"/>
                    <a:gd name="connsiteX1" fmla="*/ 36877 w 741750"/>
                    <a:gd name="connsiteY1" fmla="*/ 2572656 h 2572656"/>
                    <a:gd name="connsiteX0" fmla="*/ 647822 w 647822"/>
                    <a:gd name="connsiteY0" fmla="*/ 0 h 2572656"/>
                    <a:gd name="connsiteX1" fmla="*/ 63621 w 647822"/>
                    <a:gd name="connsiteY1" fmla="*/ 2572656 h 2572656"/>
                    <a:gd name="connsiteX0" fmla="*/ 540911 w 540911"/>
                    <a:gd name="connsiteY0" fmla="*/ 0 h 2572656"/>
                    <a:gd name="connsiteX1" fmla="*/ 72825 w 540911"/>
                    <a:gd name="connsiteY1" fmla="*/ 2572656 h 2572656"/>
                    <a:gd name="connsiteX0" fmla="*/ 501525 w 501525"/>
                    <a:gd name="connsiteY0" fmla="*/ 0 h 2587171"/>
                    <a:gd name="connsiteX1" fmla="*/ 76982 w 501525"/>
                    <a:gd name="connsiteY1" fmla="*/ 2587171 h 2587171"/>
                    <a:gd name="connsiteX0" fmla="*/ 680777 w 680777"/>
                    <a:gd name="connsiteY0" fmla="*/ 0 h 2587171"/>
                    <a:gd name="connsiteX1" fmla="*/ 256234 w 680777"/>
                    <a:gd name="connsiteY1" fmla="*/ 2587171 h 2587171"/>
                    <a:gd name="connsiteX0" fmla="*/ 717178 w 717178"/>
                    <a:gd name="connsiteY0" fmla="*/ 0 h 2616200"/>
                    <a:gd name="connsiteX1" fmla="*/ 249092 w 717178"/>
                    <a:gd name="connsiteY1" fmla="*/ 2616200 h 2616200"/>
                    <a:gd name="connsiteX0" fmla="*/ 680779 w 680779"/>
                    <a:gd name="connsiteY0" fmla="*/ 0 h 2601686"/>
                    <a:gd name="connsiteX1" fmla="*/ 256235 w 680779"/>
                    <a:gd name="connsiteY1" fmla="*/ 2601686 h 2601686"/>
                    <a:gd name="connsiteX0" fmla="*/ 564934 w 564934"/>
                    <a:gd name="connsiteY0" fmla="*/ 0 h 2601686"/>
                    <a:gd name="connsiteX1" fmla="*/ 140390 w 564934"/>
                    <a:gd name="connsiteY1" fmla="*/ 2601686 h 2601686"/>
                    <a:gd name="connsiteX0" fmla="*/ 615572 w 615572"/>
                    <a:gd name="connsiteY0" fmla="*/ 0 h 2601686"/>
                    <a:gd name="connsiteX1" fmla="*/ 132971 w 615572"/>
                    <a:gd name="connsiteY1" fmla="*/ 2601686 h 2601686"/>
                    <a:gd name="connsiteX0" fmla="*/ 692837 w 692837"/>
                    <a:gd name="connsiteY0" fmla="*/ 0 h 2601686"/>
                    <a:gd name="connsiteX1" fmla="*/ 210236 w 692837"/>
                    <a:gd name="connsiteY1" fmla="*/ 2601686 h 2601686"/>
                    <a:gd name="connsiteX0" fmla="*/ 831250 w 831250"/>
                    <a:gd name="connsiteY0" fmla="*/ 0 h 2485571"/>
                    <a:gd name="connsiteX1" fmla="*/ 188992 w 831250"/>
                    <a:gd name="connsiteY1" fmla="*/ 2485571 h 2485571"/>
                    <a:gd name="connsiteX0" fmla="*/ 796971 w 796971"/>
                    <a:gd name="connsiteY0" fmla="*/ 0 h 2485571"/>
                    <a:gd name="connsiteX1" fmla="*/ 154713 w 796971"/>
                    <a:gd name="connsiteY1" fmla="*/ 2485571 h 2485571"/>
                    <a:gd name="connsiteX0" fmla="*/ 953566 w 953566"/>
                    <a:gd name="connsiteY0" fmla="*/ 9036 h 2494607"/>
                    <a:gd name="connsiteX1" fmla="*/ 311308 w 953566"/>
                    <a:gd name="connsiteY1" fmla="*/ 2494607 h 2494607"/>
                    <a:gd name="connsiteX0" fmla="*/ 1285121 w 1285121"/>
                    <a:gd name="connsiteY0" fmla="*/ 11081 h 2162823"/>
                    <a:gd name="connsiteX1" fmla="*/ 207434 w 1285121"/>
                    <a:gd name="connsiteY1" fmla="*/ 2162823 h 2162823"/>
                    <a:gd name="connsiteX0" fmla="*/ 1457783 w 1457783"/>
                    <a:gd name="connsiteY0" fmla="*/ 12023 h 2047651"/>
                    <a:gd name="connsiteX1" fmla="*/ 176896 w 1457783"/>
                    <a:gd name="connsiteY1" fmla="*/ 2047651 h 2047651"/>
                    <a:gd name="connsiteX0" fmla="*/ 1546944 w 1546944"/>
                    <a:gd name="connsiteY0" fmla="*/ 12840 h 1961382"/>
                    <a:gd name="connsiteX1" fmla="*/ 164457 w 1546944"/>
                    <a:gd name="connsiteY1" fmla="*/ 1961382 h 1961382"/>
                    <a:gd name="connsiteX0" fmla="*/ 1508533 w 1508533"/>
                    <a:gd name="connsiteY0" fmla="*/ 12840 h 1961382"/>
                    <a:gd name="connsiteX1" fmla="*/ 169588 w 1508533"/>
                    <a:gd name="connsiteY1" fmla="*/ 1961382 h 1961382"/>
                    <a:gd name="connsiteX0" fmla="*/ 2549003 w 2549003"/>
                    <a:gd name="connsiteY0" fmla="*/ 236993 h 588964"/>
                    <a:gd name="connsiteX1" fmla="*/ 92458 w 2549003"/>
                    <a:gd name="connsiteY1" fmla="*/ 588964 h 588964"/>
                    <a:gd name="connsiteX0" fmla="*/ 2456545 w 2456545"/>
                    <a:gd name="connsiteY0" fmla="*/ 64561 h 416532"/>
                    <a:gd name="connsiteX1" fmla="*/ 0 w 2456545"/>
                    <a:gd name="connsiteY1" fmla="*/ 416532 h 416532"/>
                    <a:gd name="connsiteX0" fmla="*/ 2427517 w 2427517"/>
                    <a:gd name="connsiteY0" fmla="*/ 44740 h 527340"/>
                    <a:gd name="connsiteX1" fmla="*/ 0 w 2427517"/>
                    <a:gd name="connsiteY1" fmla="*/ 527340 h 527340"/>
                    <a:gd name="connsiteX0" fmla="*/ 2427517 w 2427517"/>
                    <a:gd name="connsiteY0" fmla="*/ 25428 h 508028"/>
                    <a:gd name="connsiteX1" fmla="*/ 0 w 2427517"/>
                    <a:gd name="connsiteY1" fmla="*/ 508028 h 508028"/>
                    <a:gd name="connsiteX0" fmla="*/ 2296889 w 2296889"/>
                    <a:gd name="connsiteY0" fmla="*/ 18666 h 733495"/>
                    <a:gd name="connsiteX1" fmla="*/ 0 w 2296889"/>
                    <a:gd name="connsiteY1" fmla="*/ 733495 h 733495"/>
                    <a:gd name="connsiteX0" fmla="*/ 2296889 w 2296889"/>
                    <a:gd name="connsiteY0" fmla="*/ 0 h 714829"/>
                    <a:gd name="connsiteX1" fmla="*/ 0 w 2296889"/>
                    <a:gd name="connsiteY1" fmla="*/ 714829 h 714829"/>
                    <a:gd name="connsiteX0" fmla="*/ 1832432 w 1832432"/>
                    <a:gd name="connsiteY0" fmla="*/ 0 h 613229"/>
                    <a:gd name="connsiteX1" fmla="*/ 0 w 1832432"/>
                    <a:gd name="connsiteY1" fmla="*/ 613229 h 613229"/>
                    <a:gd name="connsiteX0" fmla="*/ 1832432 w 1832432"/>
                    <a:gd name="connsiteY0" fmla="*/ 0 h 613229"/>
                    <a:gd name="connsiteX1" fmla="*/ 0 w 1832432"/>
                    <a:gd name="connsiteY1" fmla="*/ 613229 h 613229"/>
                    <a:gd name="connsiteX0" fmla="*/ 1934032 w 1934032"/>
                    <a:gd name="connsiteY0" fmla="*/ 0 h 642258"/>
                    <a:gd name="connsiteX1" fmla="*/ 0 w 1934032"/>
                    <a:gd name="connsiteY1" fmla="*/ 642258 h 642258"/>
                    <a:gd name="connsiteX0" fmla="*/ 1934032 w 1934032"/>
                    <a:gd name="connsiteY0" fmla="*/ 0 h 642258"/>
                    <a:gd name="connsiteX1" fmla="*/ 0 w 1934032"/>
                    <a:gd name="connsiteY1" fmla="*/ 642258 h 642258"/>
                    <a:gd name="connsiteX0" fmla="*/ 1934032 w 1934032"/>
                    <a:gd name="connsiteY0" fmla="*/ 0 h 642258"/>
                    <a:gd name="connsiteX1" fmla="*/ 0 w 1934032"/>
                    <a:gd name="connsiteY1" fmla="*/ 642258 h 642258"/>
                    <a:gd name="connsiteX0" fmla="*/ 1527632 w 1527632"/>
                    <a:gd name="connsiteY0" fmla="*/ 0 h 569687"/>
                    <a:gd name="connsiteX1" fmla="*/ 0 w 1527632"/>
                    <a:gd name="connsiteY1" fmla="*/ 569687 h 569687"/>
                    <a:gd name="connsiteX0" fmla="*/ 1542146 w 1542146"/>
                    <a:gd name="connsiteY0" fmla="*/ 0 h 540659"/>
                    <a:gd name="connsiteX1" fmla="*/ 0 w 1542146"/>
                    <a:gd name="connsiteY1" fmla="*/ 540659 h 540659"/>
                    <a:gd name="connsiteX0" fmla="*/ 1542146 w 1542146"/>
                    <a:gd name="connsiteY0" fmla="*/ 0 h 540659"/>
                    <a:gd name="connsiteX1" fmla="*/ 0 w 1542146"/>
                    <a:gd name="connsiteY1" fmla="*/ 540659 h 540659"/>
                    <a:gd name="connsiteX0" fmla="*/ 1542146 w 1542146"/>
                    <a:gd name="connsiteY0" fmla="*/ 0 h 540659"/>
                    <a:gd name="connsiteX1" fmla="*/ 0 w 1542146"/>
                    <a:gd name="connsiteY1" fmla="*/ 540659 h 540659"/>
                    <a:gd name="connsiteX0" fmla="*/ 1556660 w 1556660"/>
                    <a:gd name="connsiteY0" fmla="*/ 0 h 540659"/>
                    <a:gd name="connsiteX1" fmla="*/ 0 w 1556660"/>
                    <a:gd name="connsiteY1" fmla="*/ 540659 h 540659"/>
                    <a:gd name="connsiteX0" fmla="*/ 1556660 w 1556660"/>
                    <a:gd name="connsiteY0" fmla="*/ 0 h 540659"/>
                    <a:gd name="connsiteX1" fmla="*/ 0 w 1556660"/>
                    <a:gd name="connsiteY1" fmla="*/ 540659 h 540659"/>
                    <a:gd name="connsiteX0" fmla="*/ 1556660 w 1556660"/>
                    <a:gd name="connsiteY0" fmla="*/ 0 h 540659"/>
                    <a:gd name="connsiteX1" fmla="*/ 0 w 1556660"/>
                    <a:gd name="connsiteY1" fmla="*/ 540659 h 540659"/>
                    <a:gd name="connsiteX0" fmla="*/ 1542146 w 1542146"/>
                    <a:gd name="connsiteY0" fmla="*/ 0 h 511630"/>
                    <a:gd name="connsiteX1" fmla="*/ 0 w 1542146"/>
                    <a:gd name="connsiteY1" fmla="*/ 511630 h 511630"/>
                    <a:gd name="connsiteX0" fmla="*/ 1498603 w 1498603"/>
                    <a:gd name="connsiteY0" fmla="*/ 0 h 511630"/>
                    <a:gd name="connsiteX1" fmla="*/ 0 w 1498603"/>
                    <a:gd name="connsiteY1" fmla="*/ 511630 h 511630"/>
                    <a:gd name="connsiteX0" fmla="*/ 1498603 w 1498603"/>
                    <a:gd name="connsiteY0" fmla="*/ 0 h 511630"/>
                    <a:gd name="connsiteX1" fmla="*/ 0 w 1498603"/>
                    <a:gd name="connsiteY1" fmla="*/ 511630 h 511630"/>
                    <a:gd name="connsiteX0" fmla="*/ 1503366 w 1503366"/>
                    <a:gd name="connsiteY0" fmla="*/ 0 h 502105"/>
                    <a:gd name="connsiteX1" fmla="*/ 0 w 1503366"/>
                    <a:gd name="connsiteY1" fmla="*/ 502105 h 502105"/>
                    <a:gd name="connsiteX0" fmla="*/ 1522416 w 1522416"/>
                    <a:gd name="connsiteY0" fmla="*/ 0 h 502105"/>
                    <a:gd name="connsiteX1" fmla="*/ 0 w 1522416"/>
                    <a:gd name="connsiteY1" fmla="*/ 502105 h 502105"/>
                    <a:gd name="connsiteX0" fmla="*/ 1522416 w 1522416"/>
                    <a:gd name="connsiteY0" fmla="*/ 0 h 502105"/>
                    <a:gd name="connsiteX1" fmla="*/ 0 w 1522416"/>
                    <a:gd name="connsiteY1" fmla="*/ 502105 h 502105"/>
                    <a:gd name="connsiteX0" fmla="*/ 1522416 w 1522416"/>
                    <a:gd name="connsiteY0" fmla="*/ 0 h 502105"/>
                    <a:gd name="connsiteX1" fmla="*/ 0 w 1522416"/>
                    <a:gd name="connsiteY1" fmla="*/ 502105 h 502105"/>
                    <a:gd name="connsiteX0" fmla="*/ 1465266 w 1465266"/>
                    <a:gd name="connsiteY0" fmla="*/ 0 h 461624"/>
                    <a:gd name="connsiteX1" fmla="*/ 0 w 1465266"/>
                    <a:gd name="connsiteY1" fmla="*/ 461624 h 461624"/>
                    <a:gd name="connsiteX0" fmla="*/ 1465266 w 1465266"/>
                    <a:gd name="connsiteY0" fmla="*/ 0 h 461624"/>
                    <a:gd name="connsiteX1" fmla="*/ 0 w 1465266"/>
                    <a:gd name="connsiteY1" fmla="*/ 461624 h 4616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65266" h="461624">
                      <a:moveTo>
                        <a:pt x="1465266" y="0"/>
                      </a:moveTo>
                      <a:cubicBezTo>
                        <a:pt x="790579" y="384629"/>
                        <a:pt x="559592" y="413544"/>
                        <a:pt x="0" y="461624"/>
                      </a:cubicBezTo>
                    </a:path>
                  </a:pathLst>
                </a:custGeom>
                <a:noFill/>
                <a:ln w="1270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10" name="Freeform: Shape 2309">
                  <a:extLst>
                    <a:ext uri="{FF2B5EF4-FFF2-40B4-BE49-F238E27FC236}">
                      <a16:creationId xmlns:a16="http://schemas.microsoft.com/office/drawing/2014/main" id="{4BD1E4DB-37B9-8A5D-E488-A7248B74FABF}"/>
                    </a:ext>
                  </a:extLst>
                </p:cNvPr>
                <p:cNvSpPr/>
                <p:nvPr/>
              </p:nvSpPr>
              <p:spPr>
                <a:xfrm rot="715517">
                  <a:off x="12166648" y="5786049"/>
                  <a:ext cx="1484226" cy="1726789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685800 w 748291"/>
                    <a:gd name="connsiteY0" fmla="*/ 0 h 1600200"/>
                    <a:gd name="connsiteX1" fmla="*/ 0 w 748291"/>
                    <a:gd name="connsiteY1" fmla="*/ 1600200 h 1600200"/>
                    <a:gd name="connsiteX0" fmla="*/ 381000 w 465789"/>
                    <a:gd name="connsiteY0" fmla="*/ 0 h 1745343"/>
                    <a:gd name="connsiteX1" fmla="*/ 0 w 465789"/>
                    <a:gd name="connsiteY1" fmla="*/ 1745343 h 1745343"/>
                    <a:gd name="connsiteX0" fmla="*/ 293914 w 388277"/>
                    <a:gd name="connsiteY0" fmla="*/ 0 h 1745343"/>
                    <a:gd name="connsiteX1" fmla="*/ 0 w 388277"/>
                    <a:gd name="connsiteY1" fmla="*/ 1745343 h 1745343"/>
                    <a:gd name="connsiteX0" fmla="*/ 351972 w 439732"/>
                    <a:gd name="connsiteY0" fmla="*/ 0 h 1730828"/>
                    <a:gd name="connsiteX1" fmla="*/ 0 w 439732"/>
                    <a:gd name="connsiteY1" fmla="*/ 1730828 h 1730828"/>
                    <a:gd name="connsiteX0" fmla="*/ 351972 w 439732"/>
                    <a:gd name="connsiteY0" fmla="*/ 0 h 1774371"/>
                    <a:gd name="connsiteX1" fmla="*/ 0 w 439732"/>
                    <a:gd name="connsiteY1" fmla="*/ 1774371 h 1774371"/>
                    <a:gd name="connsiteX0" fmla="*/ 264886 w 362930"/>
                    <a:gd name="connsiteY0" fmla="*/ 0 h 1803399"/>
                    <a:gd name="connsiteX1" fmla="*/ 0 w 362930"/>
                    <a:gd name="connsiteY1" fmla="*/ 1803399 h 1803399"/>
                    <a:gd name="connsiteX0" fmla="*/ 264886 w 378722"/>
                    <a:gd name="connsiteY0" fmla="*/ 0 h 1803399"/>
                    <a:gd name="connsiteX1" fmla="*/ 0 w 378722"/>
                    <a:gd name="connsiteY1" fmla="*/ 1803399 h 1803399"/>
                    <a:gd name="connsiteX0" fmla="*/ 264886 w 361216"/>
                    <a:gd name="connsiteY0" fmla="*/ 0 h 1803399"/>
                    <a:gd name="connsiteX1" fmla="*/ 0 w 361216"/>
                    <a:gd name="connsiteY1" fmla="*/ 1803399 h 1803399"/>
                    <a:gd name="connsiteX0" fmla="*/ 265966 w 354459"/>
                    <a:gd name="connsiteY0" fmla="*/ 0 h 1803399"/>
                    <a:gd name="connsiteX1" fmla="*/ 1080 w 354459"/>
                    <a:gd name="connsiteY1" fmla="*/ 1803399 h 1803399"/>
                    <a:gd name="connsiteX0" fmla="*/ 251479 w 341579"/>
                    <a:gd name="connsiteY0" fmla="*/ 0 h 1919513"/>
                    <a:gd name="connsiteX1" fmla="*/ 1107 w 341579"/>
                    <a:gd name="connsiteY1" fmla="*/ 1919513 h 1919513"/>
                    <a:gd name="connsiteX0" fmla="*/ 307396 w 377214"/>
                    <a:gd name="connsiteY0" fmla="*/ 0 h 1919513"/>
                    <a:gd name="connsiteX1" fmla="*/ 57024 w 377214"/>
                    <a:gd name="connsiteY1" fmla="*/ 1919513 h 1919513"/>
                    <a:gd name="connsiteX0" fmla="*/ 198885 w 277771"/>
                    <a:gd name="connsiteY0" fmla="*/ 0 h 1948542"/>
                    <a:gd name="connsiteX1" fmla="*/ 64627 w 277771"/>
                    <a:gd name="connsiteY1" fmla="*/ 1948542 h 1948542"/>
                    <a:gd name="connsiteX0" fmla="*/ 119034 w 206494"/>
                    <a:gd name="connsiteY0" fmla="*/ 0 h 1948542"/>
                    <a:gd name="connsiteX1" fmla="*/ 71861 w 206494"/>
                    <a:gd name="connsiteY1" fmla="*/ 1948542 h 1948542"/>
                    <a:gd name="connsiteX0" fmla="*/ 112214 w 234369"/>
                    <a:gd name="connsiteY0" fmla="*/ 0 h 1948542"/>
                    <a:gd name="connsiteX1" fmla="*/ 65041 w 234369"/>
                    <a:gd name="connsiteY1" fmla="*/ 1948542 h 1948542"/>
                    <a:gd name="connsiteX0" fmla="*/ 32539 w 167214"/>
                    <a:gd name="connsiteY0" fmla="*/ 0 h 1963056"/>
                    <a:gd name="connsiteX1" fmla="*/ 72452 w 167214"/>
                    <a:gd name="connsiteY1" fmla="*/ 1963056 h 1963056"/>
                    <a:gd name="connsiteX0" fmla="*/ 0 w 147389"/>
                    <a:gd name="connsiteY0" fmla="*/ 0 h 2050141"/>
                    <a:gd name="connsiteX1" fmla="*/ 112485 w 147389"/>
                    <a:gd name="connsiteY1" fmla="*/ 2050141 h 2050141"/>
                    <a:gd name="connsiteX0" fmla="*/ 0 w 204600"/>
                    <a:gd name="connsiteY0" fmla="*/ 0 h 2050141"/>
                    <a:gd name="connsiteX1" fmla="*/ 112485 w 204600"/>
                    <a:gd name="connsiteY1" fmla="*/ 2050141 h 2050141"/>
                    <a:gd name="connsiteX0" fmla="*/ 1507397 w 1586607"/>
                    <a:gd name="connsiteY0" fmla="*/ 0 h 1237341"/>
                    <a:gd name="connsiteX1" fmla="*/ 23311 w 1586607"/>
                    <a:gd name="connsiteY1" fmla="*/ 1237341 h 1237341"/>
                    <a:gd name="connsiteX0" fmla="*/ 621078 w 741750"/>
                    <a:gd name="connsiteY0" fmla="*/ 0 h 2572656"/>
                    <a:gd name="connsiteX1" fmla="*/ 36877 w 741750"/>
                    <a:gd name="connsiteY1" fmla="*/ 2572656 h 2572656"/>
                    <a:gd name="connsiteX0" fmla="*/ 647822 w 647822"/>
                    <a:gd name="connsiteY0" fmla="*/ 0 h 2572656"/>
                    <a:gd name="connsiteX1" fmla="*/ 63621 w 647822"/>
                    <a:gd name="connsiteY1" fmla="*/ 2572656 h 2572656"/>
                    <a:gd name="connsiteX0" fmla="*/ 540911 w 540911"/>
                    <a:gd name="connsiteY0" fmla="*/ 0 h 2572656"/>
                    <a:gd name="connsiteX1" fmla="*/ 72825 w 540911"/>
                    <a:gd name="connsiteY1" fmla="*/ 2572656 h 2572656"/>
                    <a:gd name="connsiteX0" fmla="*/ 501525 w 501525"/>
                    <a:gd name="connsiteY0" fmla="*/ 0 h 2587171"/>
                    <a:gd name="connsiteX1" fmla="*/ 76982 w 501525"/>
                    <a:gd name="connsiteY1" fmla="*/ 2587171 h 2587171"/>
                    <a:gd name="connsiteX0" fmla="*/ 680777 w 680777"/>
                    <a:gd name="connsiteY0" fmla="*/ 0 h 2587171"/>
                    <a:gd name="connsiteX1" fmla="*/ 256234 w 680777"/>
                    <a:gd name="connsiteY1" fmla="*/ 2587171 h 2587171"/>
                    <a:gd name="connsiteX0" fmla="*/ 717178 w 717178"/>
                    <a:gd name="connsiteY0" fmla="*/ 0 h 2616200"/>
                    <a:gd name="connsiteX1" fmla="*/ 249092 w 717178"/>
                    <a:gd name="connsiteY1" fmla="*/ 2616200 h 2616200"/>
                    <a:gd name="connsiteX0" fmla="*/ 680779 w 680779"/>
                    <a:gd name="connsiteY0" fmla="*/ 0 h 2601686"/>
                    <a:gd name="connsiteX1" fmla="*/ 256235 w 680779"/>
                    <a:gd name="connsiteY1" fmla="*/ 2601686 h 2601686"/>
                    <a:gd name="connsiteX0" fmla="*/ 564934 w 564934"/>
                    <a:gd name="connsiteY0" fmla="*/ 0 h 2601686"/>
                    <a:gd name="connsiteX1" fmla="*/ 140390 w 564934"/>
                    <a:gd name="connsiteY1" fmla="*/ 2601686 h 2601686"/>
                    <a:gd name="connsiteX0" fmla="*/ 615572 w 615572"/>
                    <a:gd name="connsiteY0" fmla="*/ 0 h 2601686"/>
                    <a:gd name="connsiteX1" fmla="*/ 132971 w 615572"/>
                    <a:gd name="connsiteY1" fmla="*/ 2601686 h 2601686"/>
                    <a:gd name="connsiteX0" fmla="*/ 692837 w 692837"/>
                    <a:gd name="connsiteY0" fmla="*/ 0 h 2601686"/>
                    <a:gd name="connsiteX1" fmla="*/ 210236 w 692837"/>
                    <a:gd name="connsiteY1" fmla="*/ 2601686 h 2601686"/>
                    <a:gd name="connsiteX0" fmla="*/ 831250 w 831250"/>
                    <a:gd name="connsiteY0" fmla="*/ 0 h 2485571"/>
                    <a:gd name="connsiteX1" fmla="*/ 188992 w 831250"/>
                    <a:gd name="connsiteY1" fmla="*/ 2485571 h 2485571"/>
                    <a:gd name="connsiteX0" fmla="*/ 796971 w 796971"/>
                    <a:gd name="connsiteY0" fmla="*/ 0 h 2485571"/>
                    <a:gd name="connsiteX1" fmla="*/ 154713 w 796971"/>
                    <a:gd name="connsiteY1" fmla="*/ 2485571 h 2485571"/>
                    <a:gd name="connsiteX0" fmla="*/ 953566 w 953566"/>
                    <a:gd name="connsiteY0" fmla="*/ 9036 h 2494607"/>
                    <a:gd name="connsiteX1" fmla="*/ 311308 w 953566"/>
                    <a:gd name="connsiteY1" fmla="*/ 2494607 h 2494607"/>
                    <a:gd name="connsiteX0" fmla="*/ 1285121 w 1285121"/>
                    <a:gd name="connsiteY0" fmla="*/ 11081 h 2162823"/>
                    <a:gd name="connsiteX1" fmla="*/ 207434 w 1285121"/>
                    <a:gd name="connsiteY1" fmla="*/ 2162823 h 2162823"/>
                    <a:gd name="connsiteX0" fmla="*/ 1457783 w 1457783"/>
                    <a:gd name="connsiteY0" fmla="*/ 12023 h 2047651"/>
                    <a:gd name="connsiteX1" fmla="*/ 176896 w 1457783"/>
                    <a:gd name="connsiteY1" fmla="*/ 2047651 h 2047651"/>
                    <a:gd name="connsiteX0" fmla="*/ 1546944 w 1546944"/>
                    <a:gd name="connsiteY0" fmla="*/ 12840 h 1961382"/>
                    <a:gd name="connsiteX1" fmla="*/ 164457 w 1546944"/>
                    <a:gd name="connsiteY1" fmla="*/ 1961382 h 1961382"/>
                    <a:gd name="connsiteX0" fmla="*/ 1508533 w 1508533"/>
                    <a:gd name="connsiteY0" fmla="*/ 12840 h 1961382"/>
                    <a:gd name="connsiteX1" fmla="*/ 169588 w 1508533"/>
                    <a:gd name="connsiteY1" fmla="*/ 1961382 h 1961382"/>
                    <a:gd name="connsiteX0" fmla="*/ 2549003 w 2549003"/>
                    <a:gd name="connsiteY0" fmla="*/ 236993 h 588964"/>
                    <a:gd name="connsiteX1" fmla="*/ 92458 w 2549003"/>
                    <a:gd name="connsiteY1" fmla="*/ 588964 h 588964"/>
                    <a:gd name="connsiteX0" fmla="*/ 2456545 w 2456545"/>
                    <a:gd name="connsiteY0" fmla="*/ 64561 h 416532"/>
                    <a:gd name="connsiteX1" fmla="*/ 0 w 2456545"/>
                    <a:gd name="connsiteY1" fmla="*/ 416532 h 416532"/>
                    <a:gd name="connsiteX0" fmla="*/ 2427517 w 2427517"/>
                    <a:gd name="connsiteY0" fmla="*/ 44740 h 527340"/>
                    <a:gd name="connsiteX1" fmla="*/ 0 w 2427517"/>
                    <a:gd name="connsiteY1" fmla="*/ 527340 h 527340"/>
                    <a:gd name="connsiteX0" fmla="*/ 2427517 w 2427517"/>
                    <a:gd name="connsiteY0" fmla="*/ 25428 h 508028"/>
                    <a:gd name="connsiteX1" fmla="*/ 0 w 2427517"/>
                    <a:gd name="connsiteY1" fmla="*/ 508028 h 508028"/>
                    <a:gd name="connsiteX0" fmla="*/ 2296889 w 2296889"/>
                    <a:gd name="connsiteY0" fmla="*/ 18666 h 733495"/>
                    <a:gd name="connsiteX1" fmla="*/ 0 w 2296889"/>
                    <a:gd name="connsiteY1" fmla="*/ 733495 h 733495"/>
                    <a:gd name="connsiteX0" fmla="*/ 2296889 w 2296889"/>
                    <a:gd name="connsiteY0" fmla="*/ 0 h 714829"/>
                    <a:gd name="connsiteX1" fmla="*/ 0 w 2296889"/>
                    <a:gd name="connsiteY1" fmla="*/ 714829 h 714829"/>
                    <a:gd name="connsiteX0" fmla="*/ 1832432 w 1832432"/>
                    <a:gd name="connsiteY0" fmla="*/ 0 h 613229"/>
                    <a:gd name="connsiteX1" fmla="*/ 0 w 1832432"/>
                    <a:gd name="connsiteY1" fmla="*/ 613229 h 613229"/>
                    <a:gd name="connsiteX0" fmla="*/ 1832432 w 1832432"/>
                    <a:gd name="connsiteY0" fmla="*/ 0 h 613229"/>
                    <a:gd name="connsiteX1" fmla="*/ 0 w 1832432"/>
                    <a:gd name="connsiteY1" fmla="*/ 613229 h 613229"/>
                    <a:gd name="connsiteX0" fmla="*/ 1934032 w 1934032"/>
                    <a:gd name="connsiteY0" fmla="*/ 0 h 642258"/>
                    <a:gd name="connsiteX1" fmla="*/ 0 w 1934032"/>
                    <a:gd name="connsiteY1" fmla="*/ 642258 h 642258"/>
                    <a:gd name="connsiteX0" fmla="*/ 1934032 w 1934032"/>
                    <a:gd name="connsiteY0" fmla="*/ 0 h 642258"/>
                    <a:gd name="connsiteX1" fmla="*/ 0 w 1934032"/>
                    <a:gd name="connsiteY1" fmla="*/ 642258 h 642258"/>
                    <a:gd name="connsiteX0" fmla="*/ 1934032 w 1934032"/>
                    <a:gd name="connsiteY0" fmla="*/ 0 h 642258"/>
                    <a:gd name="connsiteX1" fmla="*/ 0 w 1934032"/>
                    <a:gd name="connsiteY1" fmla="*/ 642258 h 642258"/>
                    <a:gd name="connsiteX0" fmla="*/ 1527632 w 1527632"/>
                    <a:gd name="connsiteY0" fmla="*/ 0 h 569687"/>
                    <a:gd name="connsiteX1" fmla="*/ 0 w 1527632"/>
                    <a:gd name="connsiteY1" fmla="*/ 569687 h 569687"/>
                    <a:gd name="connsiteX0" fmla="*/ 1542146 w 1542146"/>
                    <a:gd name="connsiteY0" fmla="*/ 0 h 540659"/>
                    <a:gd name="connsiteX1" fmla="*/ 0 w 1542146"/>
                    <a:gd name="connsiteY1" fmla="*/ 540659 h 540659"/>
                    <a:gd name="connsiteX0" fmla="*/ 1542146 w 1542146"/>
                    <a:gd name="connsiteY0" fmla="*/ 0 h 540659"/>
                    <a:gd name="connsiteX1" fmla="*/ 0 w 1542146"/>
                    <a:gd name="connsiteY1" fmla="*/ 540659 h 540659"/>
                    <a:gd name="connsiteX0" fmla="*/ 1542146 w 1542146"/>
                    <a:gd name="connsiteY0" fmla="*/ 0 h 540659"/>
                    <a:gd name="connsiteX1" fmla="*/ 0 w 1542146"/>
                    <a:gd name="connsiteY1" fmla="*/ 540659 h 540659"/>
                    <a:gd name="connsiteX0" fmla="*/ 1556660 w 1556660"/>
                    <a:gd name="connsiteY0" fmla="*/ 0 h 540659"/>
                    <a:gd name="connsiteX1" fmla="*/ 0 w 1556660"/>
                    <a:gd name="connsiteY1" fmla="*/ 540659 h 540659"/>
                    <a:gd name="connsiteX0" fmla="*/ 1556660 w 1556660"/>
                    <a:gd name="connsiteY0" fmla="*/ 0 h 540659"/>
                    <a:gd name="connsiteX1" fmla="*/ 0 w 1556660"/>
                    <a:gd name="connsiteY1" fmla="*/ 540659 h 540659"/>
                    <a:gd name="connsiteX0" fmla="*/ 1556660 w 1556660"/>
                    <a:gd name="connsiteY0" fmla="*/ 0 h 540659"/>
                    <a:gd name="connsiteX1" fmla="*/ 0 w 1556660"/>
                    <a:gd name="connsiteY1" fmla="*/ 540659 h 540659"/>
                    <a:gd name="connsiteX0" fmla="*/ 1542146 w 1542146"/>
                    <a:gd name="connsiteY0" fmla="*/ 0 h 511630"/>
                    <a:gd name="connsiteX1" fmla="*/ 0 w 1542146"/>
                    <a:gd name="connsiteY1" fmla="*/ 511630 h 511630"/>
                    <a:gd name="connsiteX0" fmla="*/ 1498603 w 1498603"/>
                    <a:gd name="connsiteY0" fmla="*/ 0 h 511630"/>
                    <a:gd name="connsiteX1" fmla="*/ 0 w 1498603"/>
                    <a:gd name="connsiteY1" fmla="*/ 511630 h 511630"/>
                    <a:gd name="connsiteX0" fmla="*/ 1498603 w 1498603"/>
                    <a:gd name="connsiteY0" fmla="*/ 0 h 511630"/>
                    <a:gd name="connsiteX1" fmla="*/ 0 w 1498603"/>
                    <a:gd name="connsiteY1" fmla="*/ 511630 h 511630"/>
                    <a:gd name="connsiteX0" fmla="*/ 1503366 w 1503366"/>
                    <a:gd name="connsiteY0" fmla="*/ 0 h 502105"/>
                    <a:gd name="connsiteX1" fmla="*/ 0 w 1503366"/>
                    <a:gd name="connsiteY1" fmla="*/ 502105 h 502105"/>
                    <a:gd name="connsiteX0" fmla="*/ 1687516 w 1687516"/>
                    <a:gd name="connsiteY0" fmla="*/ 514360 h 590785"/>
                    <a:gd name="connsiteX1" fmla="*/ 0 w 1687516"/>
                    <a:gd name="connsiteY1" fmla="*/ 6815 h 590785"/>
                    <a:gd name="connsiteX0" fmla="*/ 1687516 w 1687516"/>
                    <a:gd name="connsiteY0" fmla="*/ 516838 h 522429"/>
                    <a:gd name="connsiteX1" fmla="*/ 0 w 1687516"/>
                    <a:gd name="connsiteY1" fmla="*/ 9293 h 522429"/>
                    <a:gd name="connsiteX0" fmla="*/ 1668466 w 1668466"/>
                    <a:gd name="connsiteY0" fmla="*/ 548205 h 553561"/>
                    <a:gd name="connsiteX1" fmla="*/ 0 w 1668466"/>
                    <a:gd name="connsiteY1" fmla="*/ 8910 h 553561"/>
                    <a:gd name="connsiteX0" fmla="*/ 2170116 w 2170116"/>
                    <a:gd name="connsiteY0" fmla="*/ 1128561 h 1131580"/>
                    <a:gd name="connsiteX1" fmla="*/ 0 w 2170116"/>
                    <a:gd name="connsiteY1" fmla="*/ 5066 h 1131580"/>
                    <a:gd name="connsiteX0" fmla="*/ 2170116 w 2170116"/>
                    <a:gd name="connsiteY0" fmla="*/ 1123495 h 1129506"/>
                    <a:gd name="connsiteX1" fmla="*/ 0 w 2170116"/>
                    <a:gd name="connsiteY1" fmla="*/ 0 h 1129506"/>
                    <a:gd name="connsiteX0" fmla="*/ 1852616 w 1852616"/>
                    <a:gd name="connsiteY0" fmla="*/ 1161595 h 1167289"/>
                    <a:gd name="connsiteX1" fmla="*/ 0 w 1852616"/>
                    <a:gd name="connsiteY1" fmla="*/ 0 h 1167289"/>
                    <a:gd name="connsiteX0" fmla="*/ 1776416 w 1776416"/>
                    <a:gd name="connsiteY0" fmla="*/ 1193345 h 1198799"/>
                    <a:gd name="connsiteX1" fmla="*/ 0 w 1776416"/>
                    <a:gd name="connsiteY1" fmla="*/ 0 h 1198799"/>
                    <a:gd name="connsiteX0" fmla="*/ 1776416 w 1776416"/>
                    <a:gd name="connsiteY0" fmla="*/ 1326695 h 1331327"/>
                    <a:gd name="connsiteX1" fmla="*/ 0 w 1776416"/>
                    <a:gd name="connsiteY1" fmla="*/ 0 h 1331327"/>
                    <a:gd name="connsiteX0" fmla="*/ 1776416 w 1776416"/>
                    <a:gd name="connsiteY0" fmla="*/ 1326695 h 1331327"/>
                    <a:gd name="connsiteX1" fmla="*/ 0 w 1776416"/>
                    <a:gd name="connsiteY1" fmla="*/ 0 h 1331327"/>
                    <a:gd name="connsiteX0" fmla="*/ 1486856 w 1486856"/>
                    <a:gd name="connsiteY0" fmla="*/ 1562915 h 1566568"/>
                    <a:gd name="connsiteX1" fmla="*/ 0 w 1486856"/>
                    <a:gd name="connsiteY1" fmla="*/ 0 h 1566568"/>
                    <a:gd name="connsiteX0" fmla="*/ 1491500 w 1491500"/>
                    <a:gd name="connsiteY0" fmla="*/ 1562915 h 1567415"/>
                    <a:gd name="connsiteX1" fmla="*/ 4644 w 1491500"/>
                    <a:gd name="connsiteY1" fmla="*/ 0 h 1567415"/>
                    <a:gd name="connsiteX0" fmla="*/ 1536993 w 1536993"/>
                    <a:gd name="connsiteY0" fmla="*/ 1585775 h 1590165"/>
                    <a:gd name="connsiteX1" fmla="*/ 4417 w 1536993"/>
                    <a:gd name="connsiteY1" fmla="*/ 0 h 1590165"/>
                    <a:gd name="connsiteX0" fmla="*/ 1544577 w 1544577"/>
                    <a:gd name="connsiteY0" fmla="*/ 1684835 h 1688804"/>
                    <a:gd name="connsiteX1" fmla="*/ 4381 w 1544577"/>
                    <a:gd name="connsiteY1" fmla="*/ 0 h 1688804"/>
                    <a:gd name="connsiteX0" fmla="*/ 1541299 w 1541299"/>
                    <a:gd name="connsiteY0" fmla="*/ 1684835 h 1688833"/>
                    <a:gd name="connsiteX1" fmla="*/ 1103 w 1541299"/>
                    <a:gd name="connsiteY1" fmla="*/ 0 h 1688833"/>
                    <a:gd name="connsiteX0" fmla="*/ 1496908 w 1496908"/>
                    <a:gd name="connsiteY0" fmla="*/ 1710235 h 1714136"/>
                    <a:gd name="connsiteX1" fmla="*/ 1162 w 1496908"/>
                    <a:gd name="connsiteY1" fmla="*/ 0 h 1714136"/>
                    <a:gd name="connsiteX0" fmla="*/ 1515932 w 1515932"/>
                    <a:gd name="connsiteY0" fmla="*/ 1710235 h 1714136"/>
                    <a:gd name="connsiteX1" fmla="*/ 1136 w 1515932"/>
                    <a:gd name="connsiteY1" fmla="*/ 0 h 1714136"/>
                    <a:gd name="connsiteX0" fmla="*/ 1515932 w 1515932"/>
                    <a:gd name="connsiteY0" fmla="*/ 1729285 h 1733116"/>
                    <a:gd name="connsiteX1" fmla="*/ 1136 w 1515932"/>
                    <a:gd name="connsiteY1" fmla="*/ 0 h 1733116"/>
                    <a:gd name="connsiteX0" fmla="*/ 1484226 w 1484226"/>
                    <a:gd name="connsiteY0" fmla="*/ 1722935 h 1726789"/>
                    <a:gd name="connsiteX1" fmla="*/ 1180 w 1484226"/>
                    <a:gd name="connsiteY1" fmla="*/ 0 h 17267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484226" h="1726789">
                      <a:moveTo>
                        <a:pt x="1484226" y="1722935"/>
                      </a:moveTo>
                      <a:cubicBezTo>
                        <a:pt x="739689" y="1796414"/>
                        <a:pt x="-34381" y="804725"/>
                        <a:pt x="1180" y="0"/>
                      </a:cubicBezTo>
                    </a:path>
                  </a:pathLst>
                </a:custGeom>
                <a:noFill/>
                <a:ln w="190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11" name="Freeform: Shape 2310">
                  <a:extLst>
                    <a:ext uri="{FF2B5EF4-FFF2-40B4-BE49-F238E27FC236}">
                      <a16:creationId xmlns:a16="http://schemas.microsoft.com/office/drawing/2014/main" id="{03F86CEE-DAD3-6E15-2DD6-EC7983FC0A15}"/>
                    </a:ext>
                  </a:extLst>
                </p:cNvPr>
                <p:cNvSpPr/>
                <p:nvPr/>
              </p:nvSpPr>
              <p:spPr>
                <a:xfrm rot="715517">
                  <a:off x="12105628" y="6317061"/>
                  <a:ext cx="215841" cy="1372730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685800 w 748291"/>
                    <a:gd name="connsiteY0" fmla="*/ 0 h 1600200"/>
                    <a:gd name="connsiteX1" fmla="*/ 0 w 748291"/>
                    <a:gd name="connsiteY1" fmla="*/ 1600200 h 1600200"/>
                    <a:gd name="connsiteX0" fmla="*/ 381000 w 465789"/>
                    <a:gd name="connsiteY0" fmla="*/ 0 h 1745343"/>
                    <a:gd name="connsiteX1" fmla="*/ 0 w 465789"/>
                    <a:gd name="connsiteY1" fmla="*/ 1745343 h 1745343"/>
                    <a:gd name="connsiteX0" fmla="*/ 293914 w 388277"/>
                    <a:gd name="connsiteY0" fmla="*/ 0 h 1745343"/>
                    <a:gd name="connsiteX1" fmla="*/ 0 w 388277"/>
                    <a:gd name="connsiteY1" fmla="*/ 1745343 h 1745343"/>
                    <a:gd name="connsiteX0" fmla="*/ 351972 w 439732"/>
                    <a:gd name="connsiteY0" fmla="*/ 0 h 1730828"/>
                    <a:gd name="connsiteX1" fmla="*/ 0 w 439732"/>
                    <a:gd name="connsiteY1" fmla="*/ 1730828 h 1730828"/>
                    <a:gd name="connsiteX0" fmla="*/ 351972 w 439732"/>
                    <a:gd name="connsiteY0" fmla="*/ 0 h 1774371"/>
                    <a:gd name="connsiteX1" fmla="*/ 0 w 439732"/>
                    <a:gd name="connsiteY1" fmla="*/ 1774371 h 1774371"/>
                    <a:gd name="connsiteX0" fmla="*/ 264886 w 362930"/>
                    <a:gd name="connsiteY0" fmla="*/ 0 h 1803399"/>
                    <a:gd name="connsiteX1" fmla="*/ 0 w 362930"/>
                    <a:gd name="connsiteY1" fmla="*/ 1803399 h 1803399"/>
                    <a:gd name="connsiteX0" fmla="*/ 264886 w 378722"/>
                    <a:gd name="connsiteY0" fmla="*/ 0 h 1803399"/>
                    <a:gd name="connsiteX1" fmla="*/ 0 w 378722"/>
                    <a:gd name="connsiteY1" fmla="*/ 1803399 h 1803399"/>
                    <a:gd name="connsiteX0" fmla="*/ 264886 w 361216"/>
                    <a:gd name="connsiteY0" fmla="*/ 0 h 1803399"/>
                    <a:gd name="connsiteX1" fmla="*/ 0 w 361216"/>
                    <a:gd name="connsiteY1" fmla="*/ 1803399 h 1803399"/>
                    <a:gd name="connsiteX0" fmla="*/ 265966 w 354459"/>
                    <a:gd name="connsiteY0" fmla="*/ 0 h 1803399"/>
                    <a:gd name="connsiteX1" fmla="*/ 1080 w 354459"/>
                    <a:gd name="connsiteY1" fmla="*/ 1803399 h 1803399"/>
                    <a:gd name="connsiteX0" fmla="*/ 251479 w 341579"/>
                    <a:gd name="connsiteY0" fmla="*/ 0 h 1919513"/>
                    <a:gd name="connsiteX1" fmla="*/ 1107 w 341579"/>
                    <a:gd name="connsiteY1" fmla="*/ 1919513 h 1919513"/>
                    <a:gd name="connsiteX0" fmla="*/ 307396 w 377214"/>
                    <a:gd name="connsiteY0" fmla="*/ 0 h 1919513"/>
                    <a:gd name="connsiteX1" fmla="*/ 57024 w 377214"/>
                    <a:gd name="connsiteY1" fmla="*/ 1919513 h 1919513"/>
                    <a:gd name="connsiteX0" fmla="*/ 198885 w 277771"/>
                    <a:gd name="connsiteY0" fmla="*/ 0 h 1948542"/>
                    <a:gd name="connsiteX1" fmla="*/ 64627 w 277771"/>
                    <a:gd name="connsiteY1" fmla="*/ 1948542 h 1948542"/>
                    <a:gd name="connsiteX0" fmla="*/ 119034 w 206494"/>
                    <a:gd name="connsiteY0" fmla="*/ 0 h 1948542"/>
                    <a:gd name="connsiteX1" fmla="*/ 71861 w 206494"/>
                    <a:gd name="connsiteY1" fmla="*/ 1948542 h 1948542"/>
                    <a:gd name="connsiteX0" fmla="*/ 112214 w 234369"/>
                    <a:gd name="connsiteY0" fmla="*/ 0 h 1948542"/>
                    <a:gd name="connsiteX1" fmla="*/ 65041 w 234369"/>
                    <a:gd name="connsiteY1" fmla="*/ 1948542 h 1948542"/>
                    <a:gd name="connsiteX0" fmla="*/ 32539 w 167214"/>
                    <a:gd name="connsiteY0" fmla="*/ 0 h 1963056"/>
                    <a:gd name="connsiteX1" fmla="*/ 72452 w 167214"/>
                    <a:gd name="connsiteY1" fmla="*/ 1963056 h 1963056"/>
                    <a:gd name="connsiteX0" fmla="*/ 0 w 147389"/>
                    <a:gd name="connsiteY0" fmla="*/ 0 h 2050141"/>
                    <a:gd name="connsiteX1" fmla="*/ 112485 w 147389"/>
                    <a:gd name="connsiteY1" fmla="*/ 2050141 h 2050141"/>
                    <a:gd name="connsiteX0" fmla="*/ 0 w 204600"/>
                    <a:gd name="connsiteY0" fmla="*/ 0 h 2050141"/>
                    <a:gd name="connsiteX1" fmla="*/ 112485 w 204600"/>
                    <a:gd name="connsiteY1" fmla="*/ 2050141 h 2050141"/>
                    <a:gd name="connsiteX0" fmla="*/ 1507397 w 1586607"/>
                    <a:gd name="connsiteY0" fmla="*/ 0 h 1237341"/>
                    <a:gd name="connsiteX1" fmla="*/ 23311 w 1586607"/>
                    <a:gd name="connsiteY1" fmla="*/ 1237341 h 1237341"/>
                    <a:gd name="connsiteX0" fmla="*/ 621078 w 741750"/>
                    <a:gd name="connsiteY0" fmla="*/ 0 h 2572656"/>
                    <a:gd name="connsiteX1" fmla="*/ 36877 w 741750"/>
                    <a:gd name="connsiteY1" fmla="*/ 2572656 h 2572656"/>
                    <a:gd name="connsiteX0" fmla="*/ 647822 w 647822"/>
                    <a:gd name="connsiteY0" fmla="*/ 0 h 2572656"/>
                    <a:gd name="connsiteX1" fmla="*/ 63621 w 647822"/>
                    <a:gd name="connsiteY1" fmla="*/ 2572656 h 2572656"/>
                    <a:gd name="connsiteX0" fmla="*/ 540911 w 540911"/>
                    <a:gd name="connsiteY0" fmla="*/ 0 h 2572656"/>
                    <a:gd name="connsiteX1" fmla="*/ 72825 w 540911"/>
                    <a:gd name="connsiteY1" fmla="*/ 2572656 h 2572656"/>
                    <a:gd name="connsiteX0" fmla="*/ 501525 w 501525"/>
                    <a:gd name="connsiteY0" fmla="*/ 0 h 2587171"/>
                    <a:gd name="connsiteX1" fmla="*/ 76982 w 501525"/>
                    <a:gd name="connsiteY1" fmla="*/ 2587171 h 2587171"/>
                    <a:gd name="connsiteX0" fmla="*/ 680777 w 680777"/>
                    <a:gd name="connsiteY0" fmla="*/ 0 h 2587171"/>
                    <a:gd name="connsiteX1" fmla="*/ 256234 w 680777"/>
                    <a:gd name="connsiteY1" fmla="*/ 2587171 h 2587171"/>
                    <a:gd name="connsiteX0" fmla="*/ 717178 w 717178"/>
                    <a:gd name="connsiteY0" fmla="*/ 0 h 2616200"/>
                    <a:gd name="connsiteX1" fmla="*/ 249092 w 717178"/>
                    <a:gd name="connsiteY1" fmla="*/ 2616200 h 2616200"/>
                    <a:gd name="connsiteX0" fmla="*/ 680779 w 680779"/>
                    <a:gd name="connsiteY0" fmla="*/ 0 h 2601686"/>
                    <a:gd name="connsiteX1" fmla="*/ 256235 w 680779"/>
                    <a:gd name="connsiteY1" fmla="*/ 2601686 h 2601686"/>
                    <a:gd name="connsiteX0" fmla="*/ 564934 w 564934"/>
                    <a:gd name="connsiteY0" fmla="*/ 0 h 2601686"/>
                    <a:gd name="connsiteX1" fmla="*/ 140390 w 564934"/>
                    <a:gd name="connsiteY1" fmla="*/ 2601686 h 2601686"/>
                    <a:gd name="connsiteX0" fmla="*/ 615572 w 615572"/>
                    <a:gd name="connsiteY0" fmla="*/ 0 h 2601686"/>
                    <a:gd name="connsiteX1" fmla="*/ 132971 w 615572"/>
                    <a:gd name="connsiteY1" fmla="*/ 2601686 h 2601686"/>
                    <a:gd name="connsiteX0" fmla="*/ 692837 w 692837"/>
                    <a:gd name="connsiteY0" fmla="*/ 0 h 2601686"/>
                    <a:gd name="connsiteX1" fmla="*/ 210236 w 692837"/>
                    <a:gd name="connsiteY1" fmla="*/ 2601686 h 2601686"/>
                    <a:gd name="connsiteX0" fmla="*/ 831250 w 831250"/>
                    <a:gd name="connsiteY0" fmla="*/ 0 h 2485571"/>
                    <a:gd name="connsiteX1" fmla="*/ 188992 w 831250"/>
                    <a:gd name="connsiteY1" fmla="*/ 2485571 h 2485571"/>
                    <a:gd name="connsiteX0" fmla="*/ 796971 w 796971"/>
                    <a:gd name="connsiteY0" fmla="*/ 0 h 2485571"/>
                    <a:gd name="connsiteX1" fmla="*/ 154713 w 796971"/>
                    <a:gd name="connsiteY1" fmla="*/ 2485571 h 2485571"/>
                    <a:gd name="connsiteX0" fmla="*/ 953566 w 953566"/>
                    <a:gd name="connsiteY0" fmla="*/ 9036 h 2494607"/>
                    <a:gd name="connsiteX1" fmla="*/ 311308 w 953566"/>
                    <a:gd name="connsiteY1" fmla="*/ 2494607 h 2494607"/>
                    <a:gd name="connsiteX0" fmla="*/ 1285121 w 1285121"/>
                    <a:gd name="connsiteY0" fmla="*/ 11081 h 2162823"/>
                    <a:gd name="connsiteX1" fmla="*/ 207434 w 1285121"/>
                    <a:gd name="connsiteY1" fmla="*/ 2162823 h 2162823"/>
                    <a:gd name="connsiteX0" fmla="*/ 1457783 w 1457783"/>
                    <a:gd name="connsiteY0" fmla="*/ 12023 h 2047651"/>
                    <a:gd name="connsiteX1" fmla="*/ 176896 w 1457783"/>
                    <a:gd name="connsiteY1" fmla="*/ 2047651 h 2047651"/>
                    <a:gd name="connsiteX0" fmla="*/ 1546944 w 1546944"/>
                    <a:gd name="connsiteY0" fmla="*/ 12840 h 1961382"/>
                    <a:gd name="connsiteX1" fmla="*/ 164457 w 1546944"/>
                    <a:gd name="connsiteY1" fmla="*/ 1961382 h 1961382"/>
                    <a:gd name="connsiteX0" fmla="*/ 1508533 w 1508533"/>
                    <a:gd name="connsiteY0" fmla="*/ 12840 h 1961382"/>
                    <a:gd name="connsiteX1" fmla="*/ 169588 w 1508533"/>
                    <a:gd name="connsiteY1" fmla="*/ 1961382 h 1961382"/>
                    <a:gd name="connsiteX0" fmla="*/ 2549003 w 2549003"/>
                    <a:gd name="connsiteY0" fmla="*/ 236993 h 588964"/>
                    <a:gd name="connsiteX1" fmla="*/ 92458 w 2549003"/>
                    <a:gd name="connsiteY1" fmla="*/ 588964 h 588964"/>
                    <a:gd name="connsiteX0" fmla="*/ 2456545 w 2456545"/>
                    <a:gd name="connsiteY0" fmla="*/ 64561 h 416532"/>
                    <a:gd name="connsiteX1" fmla="*/ 0 w 2456545"/>
                    <a:gd name="connsiteY1" fmla="*/ 416532 h 416532"/>
                    <a:gd name="connsiteX0" fmla="*/ 2427517 w 2427517"/>
                    <a:gd name="connsiteY0" fmla="*/ 44740 h 527340"/>
                    <a:gd name="connsiteX1" fmla="*/ 0 w 2427517"/>
                    <a:gd name="connsiteY1" fmla="*/ 527340 h 527340"/>
                    <a:gd name="connsiteX0" fmla="*/ 2427517 w 2427517"/>
                    <a:gd name="connsiteY0" fmla="*/ 25428 h 508028"/>
                    <a:gd name="connsiteX1" fmla="*/ 0 w 2427517"/>
                    <a:gd name="connsiteY1" fmla="*/ 508028 h 508028"/>
                    <a:gd name="connsiteX0" fmla="*/ 2296889 w 2296889"/>
                    <a:gd name="connsiteY0" fmla="*/ 18666 h 733495"/>
                    <a:gd name="connsiteX1" fmla="*/ 0 w 2296889"/>
                    <a:gd name="connsiteY1" fmla="*/ 733495 h 733495"/>
                    <a:gd name="connsiteX0" fmla="*/ 2296889 w 2296889"/>
                    <a:gd name="connsiteY0" fmla="*/ 0 h 714829"/>
                    <a:gd name="connsiteX1" fmla="*/ 0 w 2296889"/>
                    <a:gd name="connsiteY1" fmla="*/ 714829 h 714829"/>
                    <a:gd name="connsiteX0" fmla="*/ 1832432 w 1832432"/>
                    <a:gd name="connsiteY0" fmla="*/ 0 h 613229"/>
                    <a:gd name="connsiteX1" fmla="*/ 0 w 1832432"/>
                    <a:gd name="connsiteY1" fmla="*/ 613229 h 613229"/>
                    <a:gd name="connsiteX0" fmla="*/ 1832432 w 1832432"/>
                    <a:gd name="connsiteY0" fmla="*/ 0 h 613229"/>
                    <a:gd name="connsiteX1" fmla="*/ 0 w 1832432"/>
                    <a:gd name="connsiteY1" fmla="*/ 613229 h 613229"/>
                    <a:gd name="connsiteX0" fmla="*/ 1934032 w 1934032"/>
                    <a:gd name="connsiteY0" fmla="*/ 0 h 642258"/>
                    <a:gd name="connsiteX1" fmla="*/ 0 w 1934032"/>
                    <a:gd name="connsiteY1" fmla="*/ 642258 h 642258"/>
                    <a:gd name="connsiteX0" fmla="*/ 1934032 w 1934032"/>
                    <a:gd name="connsiteY0" fmla="*/ 0 h 642258"/>
                    <a:gd name="connsiteX1" fmla="*/ 0 w 1934032"/>
                    <a:gd name="connsiteY1" fmla="*/ 642258 h 642258"/>
                    <a:gd name="connsiteX0" fmla="*/ 1934032 w 1934032"/>
                    <a:gd name="connsiteY0" fmla="*/ 0 h 642258"/>
                    <a:gd name="connsiteX1" fmla="*/ 0 w 1934032"/>
                    <a:gd name="connsiteY1" fmla="*/ 642258 h 642258"/>
                    <a:gd name="connsiteX0" fmla="*/ 1527632 w 1527632"/>
                    <a:gd name="connsiteY0" fmla="*/ 0 h 569687"/>
                    <a:gd name="connsiteX1" fmla="*/ 0 w 1527632"/>
                    <a:gd name="connsiteY1" fmla="*/ 569687 h 569687"/>
                    <a:gd name="connsiteX0" fmla="*/ 1542146 w 1542146"/>
                    <a:gd name="connsiteY0" fmla="*/ 0 h 540659"/>
                    <a:gd name="connsiteX1" fmla="*/ 0 w 1542146"/>
                    <a:gd name="connsiteY1" fmla="*/ 540659 h 540659"/>
                    <a:gd name="connsiteX0" fmla="*/ 1542146 w 1542146"/>
                    <a:gd name="connsiteY0" fmla="*/ 0 h 540659"/>
                    <a:gd name="connsiteX1" fmla="*/ 0 w 1542146"/>
                    <a:gd name="connsiteY1" fmla="*/ 540659 h 540659"/>
                    <a:gd name="connsiteX0" fmla="*/ 1542146 w 1542146"/>
                    <a:gd name="connsiteY0" fmla="*/ 0 h 540659"/>
                    <a:gd name="connsiteX1" fmla="*/ 0 w 1542146"/>
                    <a:gd name="connsiteY1" fmla="*/ 540659 h 540659"/>
                    <a:gd name="connsiteX0" fmla="*/ 1556660 w 1556660"/>
                    <a:gd name="connsiteY0" fmla="*/ 0 h 540659"/>
                    <a:gd name="connsiteX1" fmla="*/ 0 w 1556660"/>
                    <a:gd name="connsiteY1" fmla="*/ 540659 h 540659"/>
                    <a:gd name="connsiteX0" fmla="*/ 1556660 w 1556660"/>
                    <a:gd name="connsiteY0" fmla="*/ 0 h 540659"/>
                    <a:gd name="connsiteX1" fmla="*/ 0 w 1556660"/>
                    <a:gd name="connsiteY1" fmla="*/ 540659 h 540659"/>
                    <a:gd name="connsiteX0" fmla="*/ 1556660 w 1556660"/>
                    <a:gd name="connsiteY0" fmla="*/ 0 h 540659"/>
                    <a:gd name="connsiteX1" fmla="*/ 0 w 1556660"/>
                    <a:gd name="connsiteY1" fmla="*/ 540659 h 540659"/>
                    <a:gd name="connsiteX0" fmla="*/ 1542146 w 1542146"/>
                    <a:gd name="connsiteY0" fmla="*/ 0 h 511630"/>
                    <a:gd name="connsiteX1" fmla="*/ 0 w 1542146"/>
                    <a:gd name="connsiteY1" fmla="*/ 511630 h 511630"/>
                    <a:gd name="connsiteX0" fmla="*/ 1498603 w 1498603"/>
                    <a:gd name="connsiteY0" fmla="*/ 0 h 511630"/>
                    <a:gd name="connsiteX1" fmla="*/ 0 w 1498603"/>
                    <a:gd name="connsiteY1" fmla="*/ 511630 h 511630"/>
                    <a:gd name="connsiteX0" fmla="*/ 1498603 w 1498603"/>
                    <a:gd name="connsiteY0" fmla="*/ 0 h 511630"/>
                    <a:gd name="connsiteX1" fmla="*/ 0 w 1498603"/>
                    <a:gd name="connsiteY1" fmla="*/ 511630 h 511630"/>
                    <a:gd name="connsiteX0" fmla="*/ 1503366 w 1503366"/>
                    <a:gd name="connsiteY0" fmla="*/ 0 h 502105"/>
                    <a:gd name="connsiteX1" fmla="*/ 0 w 1503366"/>
                    <a:gd name="connsiteY1" fmla="*/ 502105 h 502105"/>
                    <a:gd name="connsiteX0" fmla="*/ 1687516 w 1687516"/>
                    <a:gd name="connsiteY0" fmla="*/ 514360 h 590785"/>
                    <a:gd name="connsiteX1" fmla="*/ 0 w 1687516"/>
                    <a:gd name="connsiteY1" fmla="*/ 6815 h 590785"/>
                    <a:gd name="connsiteX0" fmla="*/ 1687516 w 1687516"/>
                    <a:gd name="connsiteY0" fmla="*/ 516838 h 522429"/>
                    <a:gd name="connsiteX1" fmla="*/ 0 w 1687516"/>
                    <a:gd name="connsiteY1" fmla="*/ 9293 h 522429"/>
                    <a:gd name="connsiteX0" fmla="*/ 1668466 w 1668466"/>
                    <a:gd name="connsiteY0" fmla="*/ 548205 h 553561"/>
                    <a:gd name="connsiteX1" fmla="*/ 0 w 1668466"/>
                    <a:gd name="connsiteY1" fmla="*/ 8910 h 553561"/>
                    <a:gd name="connsiteX0" fmla="*/ 2170116 w 2170116"/>
                    <a:gd name="connsiteY0" fmla="*/ 1128561 h 1131580"/>
                    <a:gd name="connsiteX1" fmla="*/ 0 w 2170116"/>
                    <a:gd name="connsiteY1" fmla="*/ 5066 h 1131580"/>
                    <a:gd name="connsiteX0" fmla="*/ 2170116 w 2170116"/>
                    <a:gd name="connsiteY0" fmla="*/ 1123495 h 1129506"/>
                    <a:gd name="connsiteX1" fmla="*/ 0 w 2170116"/>
                    <a:gd name="connsiteY1" fmla="*/ 0 h 1129506"/>
                    <a:gd name="connsiteX0" fmla="*/ 1852616 w 1852616"/>
                    <a:gd name="connsiteY0" fmla="*/ 1161595 h 1167289"/>
                    <a:gd name="connsiteX1" fmla="*/ 0 w 1852616"/>
                    <a:gd name="connsiteY1" fmla="*/ 0 h 1167289"/>
                    <a:gd name="connsiteX0" fmla="*/ 1776416 w 1776416"/>
                    <a:gd name="connsiteY0" fmla="*/ 1193345 h 1198799"/>
                    <a:gd name="connsiteX1" fmla="*/ 0 w 1776416"/>
                    <a:gd name="connsiteY1" fmla="*/ 0 h 1198799"/>
                    <a:gd name="connsiteX0" fmla="*/ 1776416 w 1776416"/>
                    <a:gd name="connsiteY0" fmla="*/ 1326695 h 1331327"/>
                    <a:gd name="connsiteX1" fmla="*/ 0 w 1776416"/>
                    <a:gd name="connsiteY1" fmla="*/ 0 h 1331327"/>
                    <a:gd name="connsiteX0" fmla="*/ 1776416 w 1776416"/>
                    <a:gd name="connsiteY0" fmla="*/ 1326695 h 1331327"/>
                    <a:gd name="connsiteX1" fmla="*/ 0 w 1776416"/>
                    <a:gd name="connsiteY1" fmla="*/ 0 h 1331327"/>
                    <a:gd name="connsiteX0" fmla="*/ 1486856 w 1486856"/>
                    <a:gd name="connsiteY0" fmla="*/ 1562915 h 1566568"/>
                    <a:gd name="connsiteX1" fmla="*/ 0 w 1486856"/>
                    <a:gd name="connsiteY1" fmla="*/ 0 h 1566568"/>
                    <a:gd name="connsiteX0" fmla="*/ 1491500 w 1491500"/>
                    <a:gd name="connsiteY0" fmla="*/ 1562915 h 1567415"/>
                    <a:gd name="connsiteX1" fmla="*/ 4644 w 1491500"/>
                    <a:gd name="connsiteY1" fmla="*/ 0 h 1567415"/>
                    <a:gd name="connsiteX0" fmla="*/ 1536993 w 1536993"/>
                    <a:gd name="connsiteY0" fmla="*/ 1585775 h 1590165"/>
                    <a:gd name="connsiteX1" fmla="*/ 4417 w 1536993"/>
                    <a:gd name="connsiteY1" fmla="*/ 0 h 1590165"/>
                    <a:gd name="connsiteX0" fmla="*/ 1544577 w 1544577"/>
                    <a:gd name="connsiteY0" fmla="*/ 1684835 h 1688804"/>
                    <a:gd name="connsiteX1" fmla="*/ 4381 w 1544577"/>
                    <a:gd name="connsiteY1" fmla="*/ 0 h 1688804"/>
                    <a:gd name="connsiteX0" fmla="*/ 1541299 w 1541299"/>
                    <a:gd name="connsiteY0" fmla="*/ 1684835 h 1688833"/>
                    <a:gd name="connsiteX1" fmla="*/ 1103 w 1541299"/>
                    <a:gd name="connsiteY1" fmla="*/ 0 h 1688833"/>
                    <a:gd name="connsiteX0" fmla="*/ 192493 w 1136417"/>
                    <a:gd name="connsiteY0" fmla="*/ 2751635 h 2753587"/>
                    <a:gd name="connsiteX1" fmla="*/ 1136417 w 1136417"/>
                    <a:gd name="connsiteY1" fmla="*/ 0 h 2753587"/>
                    <a:gd name="connsiteX0" fmla="*/ 0 w 943924"/>
                    <a:gd name="connsiteY0" fmla="*/ 2751635 h 2751635"/>
                    <a:gd name="connsiteX1" fmla="*/ 943924 w 943924"/>
                    <a:gd name="connsiteY1" fmla="*/ 0 h 2751635"/>
                    <a:gd name="connsiteX0" fmla="*/ 101579 w 273164"/>
                    <a:gd name="connsiteY0" fmla="*/ 1905815 h 1905815"/>
                    <a:gd name="connsiteX1" fmla="*/ 1563 w 273164"/>
                    <a:gd name="connsiteY1" fmla="*/ 0 h 1905815"/>
                    <a:gd name="connsiteX0" fmla="*/ 100016 w 311159"/>
                    <a:gd name="connsiteY0" fmla="*/ 1905815 h 1905815"/>
                    <a:gd name="connsiteX1" fmla="*/ 0 w 311159"/>
                    <a:gd name="connsiteY1" fmla="*/ 0 h 1905815"/>
                    <a:gd name="connsiteX0" fmla="*/ 61916 w 283941"/>
                    <a:gd name="connsiteY0" fmla="*/ 1783895 h 1783895"/>
                    <a:gd name="connsiteX1" fmla="*/ 0 w 283941"/>
                    <a:gd name="connsiteY1" fmla="*/ 0 h 1783895"/>
                    <a:gd name="connsiteX0" fmla="*/ 46676 w 273341"/>
                    <a:gd name="connsiteY0" fmla="*/ 1700075 h 1700075"/>
                    <a:gd name="connsiteX1" fmla="*/ 0 w 273341"/>
                    <a:gd name="connsiteY1" fmla="*/ 0 h 1700075"/>
                    <a:gd name="connsiteX0" fmla="*/ 23816 w 257773"/>
                    <a:gd name="connsiteY0" fmla="*/ 1684835 h 1684835"/>
                    <a:gd name="connsiteX1" fmla="*/ 0 w 257773"/>
                    <a:gd name="connsiteY1" fmla="*/ 0 h 1684835"/>
                    <a:gd name="connsiteX0" fmla="*/ 23816 w 272812"/>
                    <a:gd name="connsiteY0" fmla="*/ 1684835 h 1684835"/>
                    <a:gd name="connsiteX1" fmla="*/ 0 w 272812"/>
                    <a:gd name="connsiteY1" fmla="*/ 0 h 1684835"/>
                    <a:gd name="connsiteX0" fmla="*/ 54296 w 292765"/>
                    <a:gd name="connsiteY0" fmla="*/ 1692455 h 1692455"/>
                    <a:gd name="connsiteX1" fmla="*/ 0 w 292765"/>
                    <a:gd name="connsiteY1" fmla="*/ 0 h 1692455"/>
                    <a:gd name="connsiteX0" fmla="*/ 54296 w 299152"/>
                    <a:gd name="connsiteY0" fmla="*/ 1692455 h 1692455"/>
                    <a:gd name="connsiteX1" fmla="*/ 0 w 299152"/>
                    <a:gd name="connsiteY1" fmla="*/ 0 h 1692455"/>
                    <a:gd name="connsiteX0" fmla="*/ 23816 w 279585"/>
                    <a:gd name="connsiteY0" fmla="*/ 1669595 h 1669595"/>
                    <a:gd name="connsiteX1" fmla="*/ 0 w 279585"/>
                    <a:gd name="connsiteY1" fmla="*/ 0 h 1669595"/>
                    <a:gd name="connsiteX0" fmla="*/ 23816 w 243826"/>
                    <a:gd name="connsiteY0" fmla="*/ 1669595 h 1669595"/>
                    <a:gd name="connsiteX1" fmla="*/ 0 w 243826"/>
                    <a:gd name="connsiteY1" fmla="*/ 0 h 1669595"/>
                    <a:gd name="connsiteX0" fmla="*/ 0 w 234494"/>
                    <a:gd name="connsiteY0" fmla="*/ 1456235 h 1456235"/>
                    <a:gd name="connsiteX1" fmla="*/ 21904 w 234494"/>
                    <a:gd name="connsiteY1" fmla="*/ 0 h 1456235"/>
                    <a:gd name="connsiteX0" fmla="*/ 0 w 242400"/>
                    <a:gd name="connsiteY0" fmla="*/ 1456235 h 1456235"/>
                    <a:gd name="connsiteX1" fmla="*/ 44764 w 242400"/>
                    <a:gd name="connsiteY1" fmla="*/ 0 h 1456235"/>
                    <a:gd name="connsiteX0" fmla="*/ 0 w 258490"/>
                    <a:gd name="connsiteY0" fmla="*/ 1456235 h 1456235"/>
                    <a:gd name="connsiteX1" fmla="*/ 44764 w 258490"/>
                    <a:gd name="connsiteY1" fmla="*/ 0 h 1456235"/>
                    <a:gd name="connsiteX0" fmla="*/ 0 w 258490"/>
                    <a:gd name="connsiteY0" fmla="*/ 1402895 h 1402895"/>
                    <a:gd name="connsiteX1" fmla="*/ 44764 w 258490"/>
                    <a:gd name="connsiteY1" fmla="*/ 0 h 1402895"/>
                    <a:gd name="connsiteX0" fmla="*/ 0 w 265728"/>
                    <a:gd name="connsiteY0" fmla="*/ 1402895 h 1402895"/>
                    <a:gd name="connsiteX1" fmla="*/ 44764 w 265728"/>
                    <a:gd name="connsiteY1" fmla="*/ 0 h 1402895"/>
                    <a:gd name="connsiteX0" fmla="*/ 0 w 269617"/>
                    <a:gd name="connsiteY0" fmla="*/ 1407657 h 1407657"/>
                    <a:gd name="connsiteX1" fmla="*/ 54289 w 269617"/>
                    <a:gd name="connsiteY1" fmla="*/ 0 h 1407657"/>
                    <a:gd name="connsiteX0" fmla="*/ 0 w 277503"/>
                    <a:gd name="connsiteY0" fmla="*/ 1407657 h 1407657"/>
                    <a:gd name="connsiteX1" fmla="*/ 54289 w 277503"/>
                    <a:gd name="connsiteY1" fmla="*/ 0 h 1407657"/>
                    <a:gd name="connsiteX0" fmla="*/ 0 w 278524"/>
                    <a:gd name="connsiteY0" fmla="*/ 1395750 h 1395750"/>
                    <a:gd name="connsiteX1" fmla="*/ 56670 w 278524"/>
                    <a:gd name="connsiteY1" fmla="*/ 0 h 1395750"/>
                    <a:gd name="connsiteX0" fmla="*/ 0 w 205534"/>
                    <a:gd name="connsiteY0" fmla="*/ 1395750 h 1395750"/>
                    <a:gd name="connsiteX1" fmla="*/ 56670 w 205534"/>
                    <a:gd name="connsiteY1" fmla="*/ 0 h 1395750"/>
                    <a:gd name="connsiteX0" fmla="*/ 0 w 231971"/>
                    <a:gd name="connsiteY0" fmla="*/ 1436231 h 1436231"/>
                    <a:gd name="connsiteX1" fmla="*/ 101914 w 231971"/>
                    <a:gd name="connsiteY1" fmla="*/ 0 h 1436231"/>
                    <a:gd name="connsiteX0" fmla="*/ 0 w 238685"/>
                    <a:gd name="connsiteY0" fmla="*/ 1436231 h 1436231"/>
                    <a:gd name="connsiteX1" fmla="*/ 101914 w 238685"/>
                    <a:gd name="connsiteY1" fmla="*/ 0 h 1436231"/>
                    <a:gd name="connsiteX0" fmla="*/ 0 w 240115"/>
                    <a:gd name="connsiteY0" fmla="*/ 1421943 h 1421943"/>
                    <a:gd name="connsiteX1" fmla="*/ 104295 w 240115"/>
                    <a:gd name="connsiteY1" fmla="*/ 0 h 1421943"/>
                    <a:gd name="connsiteX0" fmla="*/ 0 w 235849"/>
                    <a:gd name="connsiteY0" fmla="*/ 1426705 h 1426705"/>
                    <a:gd name="connsiteX1" fmla="*/ 97151 w 235849"/>
                    <a:gd name="connsiteY1" fmla="*/ 0 h 1426705"/>
                    <a:gd name="connsiteX0" fmla="*/ 0 w 241554"/>
                    <a:gd name="connsiteY0" fmla="*/ 1424324 h 1424324"/>
                    <a:gd name="connsiteX1" fmla="*/ 106676 w 241554"/>
                    <a:gd name="connsiteY1" fmla="*/ 0 h 1424324"/>
                    <a:gd name="connsiteX0" fmla="*/ 0 w 240059"/>
                    <a:gd name="connsiteY0" fmla="*/ 1424324 h 1424324"/>
                    <a:gd name="connsiteX1" fmla="*/ 106676 w 240059"/>
                    <a:gd name="connsiteY1" fmla="*/ 0 h 1424324"/>
                    <a:gd name="connsiteX0" fmla="*/ 0 w 231378"/>
                    <a:gd name="connsiteY0" fmla="*/ 1424324 h 1424324"/>
                    <a:gd name="connsiteX1" fmla="*/ 106676 w 231378"/>
                    <a:gd name="connsiteY1" fmla="*/ 0 h 1424324"/>
                    <a:gd name="connsiteX0" fmla="*/ 0 w 219506"/>
                    <a:gd name="connsiteY0" fmla="*/ 1424324 h 1424324"/>
                    <a:gd name="connsiteX1" fmla="*/ 87626 w 219506"/>
                    <a:gd name="connsiteY1" fmla="*/ 0 h 1424324"/>
                    <a:gd name="connsiteX0" fmla="*/ 0 w 235455"/>
                    <a:gd name="connsiteY0" fmla="*/ 1398924 h 1398924"/>
                    <a:gd name="connsiteX1" fmla="*/ 113026 w 235455"/>
                    <a:gd name="connsiteY1" fmla="*/ 0 h 1398924"/>
                    <a:gd name="connsiteX0" fmla="*/ 0 w 221802"/>
                    <a:gd name="connsiteY0" fmla="*/ 1398924 h 1398924"/>
                    <a:gd name="connsiteX1" fmla="*/ 113026 w 221802"/>
                    <a:gd name="connsiteY1" fmla="*/ 0 h 1398924"/>
                    <a:gd name="connsiteX0" fmla="*/ 0 w 215841"/>
                    <a:gd name="connsiteY0" fmla="*/ 1396543 h 1396543"/>
                    <a:gd name="connsiteX1" fmla="*/ 103501 w 215841"/>
                    <a:gd name="connsiteY1" fmla="*/ 0 h 1396543"/>
                    <a:gd name="connsiteX0" fmla="*/ 0 w 215841"/>
                    <a:gd name="connsiteY0" fmla="*/ 1372730 h 1372730"/>
                    <a:gd name="connsiteX1" fmla="*/ 103501 w 215841"/>
                    <a:gd name="connsiteY1" fmla="*/ 0 h 13727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5841" h="1372730">
                      <a:moveTo>
                        <a:pt x="0" y="1372730"/>
                      </a:moveTo>
                      <a:cubicBezTo>
                        <a:pt x="249396" y="910904"/>
                        <a:pt x="280982" y="438171"/>
                        <a:pt x="103501" y="0"/>
                      </a:cubicBezTo>
                    </a:path>
                  </a:pathLst>
                </a:custGeom>
                <a:noFill/>
                <a:ln w="190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14" name="Freeform: Shape 2313">
                  <a:extLst>
                    <a:ext uri="{FF2B5EF4-FFF2-40B4-BE49-F238E27FC236}">
                      <a16:creationId xmlns:a16="http://schemas.microsoft.com/office/drawing/2014/main" id="{1C78BB3C-3EBC-F10E-CA12-DF2A707C35FF}"/>
                    </a:ext>
                  </a:extLst>
                </p:cNvPr>
                <p:cNvSpPr/>
                <p:nvPr/>
              </p:nvSpPr>
              <p:spPr>
                <a:xfrm rot="715517">
                  <a:off x="9282195" y="8039946"/>
                  <a:ext cx="1692503" cy="565535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692503" h="565535">
                      <a:moveTo>
                        <a:pt x="0" y="565535"/>
                      </a:moveTo>
                      <a:cubicBezTo>
                        <a:pt x="666976" y="299740"/>
                        <a:pt x="332696" y="-145212"/>
                        <a:pt x="1692503" y="46648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15" name="Freeform: Shape 2314">
                  <a:extLst>
                    <a:ext uri="{FF2B5EF4-FFF2-40B4-BE49-F238E27FC236}">
                      <a16:creationId xmlns:a16="http://schemas.microsoft.com/office/drawing/2014/main" id="{18F17909-445C-F0A6-68DD-915BABD5F31E}"/>
                    </a:ext>
                  </a:extLst>
                </p:cNvPr>
                <p:cNvSpPr/>
                <p:nvPr/>
              </p:nvSpPr>
              <p:spPr>
                <a:xfrm rot="715517">
                  <a:off x="9279085" y="8078120"/>
                  <a:ext cx="1728222" cy="533415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728222"/>
                    <a:gd name="connsiteY0" fmla="*/ 533415 h 533415"/>
                    <a:gd name="connsiteX1" fmla="*/ 1728222 w 1728222"/>
                    <a:gd name="connsiteY1" fmla="*/ 52627 h 533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728222" h="533415">
                      <a:moveTo>
                        <a:pt x="0" y="533415"/>
                      </a:moveTo>
                      <a:cubicBezTo>
                        <a:pt x="752701" y="203326"/>
                        <a:pt x="323171" y="-132089"/>
                        <a:pt x="1728222" y="52627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20" name="Freeform: Shape 2319">
                  <a:extLst>
                    <a:ext uri="{FF2B5EF4-FFF2-40B4-BE49-F238E27FC236}">
                      <a16:creationId xmlns:a16="http://schemas.microsoft.com/office/drawing/2014/main" id="{6D1FFD8E-64FD-8D25-04B3-30457220DC40}"/>
                    </a:ext>
                  </a:extLst>
                </p:cNvPr>
                <p:cNvSpPr/>
                <p:nvPr/>
              </p:nvSpPr>
              <p:spPr>
                <a:xfrm rot="715517">
                  <a:off x="10505813" y="7038382"/>
                  <a:ext cx="237397" cy="1024162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37397" h="1024162">
                      <a:moveTo>
                        <a:pt x="95087" y="0"/>
                      </a:moveTo>
                      <a:cubicBezTo>
                        <a:pt x="152463" y="408099"/>
                        <a:pt x="-234204" y="782296"/>
                        <a:pt x="237397" y="1024162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21" name="Freeform: Shape 2320">
                  <a:extLst>
                    <a:ext uri="{FF2B5EF4-FFF2-40B4-BE49-F238E27FC236}">
                      <a16:creationId xmlns:a16="http://schemas.microsoft.com/office/drawing/2014/main" id="{44B1335C-3F73-EDD5-F7CE-5C2A2C89F801}"/>
                    </a:ext>
                  </a:extLst>
                </p:cNvPr>
                <p:cNvSpPr/>
                <p:nvPr/>
              </p:nvSpPr>
              <p:spPr>
                <a:xfrm rot="715517">
                  <a:off x="10527139" y="7058020"/>
                  <a:ext cx="310051" cy="981300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10051" h="981300">
                      <a:moveTo>
                        <a:pt x="77253" y="0"/>
                      </a:moveTo>
                      <a:cubicBezTo>
                        <a:pt x="139392" y="408099"/>
                        <a:pt x="-256800" y="820397"/>
                        <a:pt x="310051" y="981300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44" name="Freeform: Shape 2343">
                  <a:extLst>
                    <a:ext uri="{FF2B5EF4-FFF2-40B4-BE49-F238E27FC236}">
                      <a16:creationId xmlns:a16="http://schemas.microsoft.com/office/drawing/2014/main" id="{49ADD99A-DFF3-D731-3286-D43AB5EA6930}"/>
                    </a:ext>
                  </a:extLst>
                </p:cNvPr>
                <p:cNvSpPr/>
                <p:nvPr/>
              </p:nvSpPr>
              <p:spPr>
                <a:xfrm rot="715517">
                  <a:off x="10363202" y="8771466"/>
                  <a:ext cx="1240776" cy="1020855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687264"/>
                    <a:gd name="connsiteY0" fmla="*/ 975709 h 975709"/>
                    <a:gd name="connsiteX1" fmla="*/ 1687264 w 1687264"/>
                    <a:gd name="connsiteY1" fmla="*/ 27244 h 975709"/>
                    <a:gd name="connsiteX0" fmla="*/ 0 w 1687264"/>
                    <a:gd name="connsiteY0" fmla="*/ 948465 h 948465"/>
                    <a:gd name="connsiteX1" fmla="*/ 1687264 w 1687264"/>
                    <a:gd name="connsiteY1" fmla="*/ 0 h 948465"/>
                    <a:gd name="connsiteX0" fmla="*/ 0 w 1108144"/>
                    <a:gd name="connsiteY0" fmla="*/ 613185 h 638909"/>
                    <a:gd name="connsiteX1" fmla="*/ 1108144 w 1108144"/>
                    <a:gd name="connsiteY1" fmla="*/ 0 h 638909"/>
                    <a:gd name="connsiteX0" fmla="*/ 0 w 1108144"/>
                    <a:gd name="connsiteY0" fmla="*/ 613185 h 1053037"/>
                    <a:gd name="connsiteX1" fmla="*/ 1108144 w 1108144"/>
                    <a:gd name="connsiteY1" fmla="*/ 0 h 1053037"/>
                    <a:gd name="connsiteX0" fmla="*/ 0 w 1649164"/>
                    <a:gd name="connsiteY0" fmla="*/ 1047525 h 1365204"/>
                    <a:gd name="connsiteX1" fmla="*/ 1649164 w 1649164"/>
                    <a:gd name="connsiteY1" fmla="*/ 0 h 1365204"/>
                    <a:gd name="connsiteX0" fmla="*/ 0 w 1649164"/>
                    <a:gd name="connsiteY0" fmla="*/ 1047525 h 1047525"/>
                    <a:gd name="connsiteX1" fmla="*/ 1649164 w 1649164"/>
                    <a:gd name="connsiteY1" fmla="*/ 0 h 1047525"/>
                    <a:gd name="connsiteX0" fmla="*/ 0 w 1694884"/>
                    <a:gd name="connsiteY0" fmla="*/ 1024665 h 1024665"/>
                    <a:gd name="connsiteX1" fmla="*/ 1694884 w 1694884"/>
                    <a:gd name="connsiteY1" fmla="*/ 0 h 1024665"/>
                    <a:gd name="connsiteX0" fmla="*/ 0 w 1718240"/>
                    <a:gd name="connsiteY0" fmla="*/ 1024665 h 1024665"/>
                    <a:gd name="connsiteX1" fmla="*/ 1694884 w 1718240"/>
                    <a:gd name="connsiteY1" fmla="*/ 0 h 1024665"/>
                    <a:gd name="connsiteX0" fmla="*/ 0 w 1330034"/>
                    <a:gd name="connsiteY0" fmla="*/ 1177065 h 1177065"/>
                    <a:gd name="connsiteX1" fmla="*/ 1298644 w 1330034"/>
                    <a:gd name="connsiteY1" fmla="*/ 0 h 1177065"/>
                    <a:gd name="connsiteX0" fmla="*/ 0 w 1298644"/>
                    <a:gd name="connsiteY0" fmla="*/ 1177065 h 1177065"/>
                    <a:gd name="connsiteX1" fmla="*/ 1298644 w 1298644"/>
                    <a:gd name="connsiteY1" fmla="*/ 0 h 1177065"/>
                    <a:gd name="connsiteX0" fmla="*/ 0 w 1390084"/>
                    <a:gd name="connsiteY0" fmla="*/ 1169445 h 1169445"/>
                    <a:gd name="connsiteX1" fmla="*/ 1390084 w 1390084"/>
                    <a:gd name="connsiteY1" fmla="*/ 0 h 1169445"/>
                    <a:gd name="connsiteX0" fmla="*/ 0 w 772864"/>
                    <a:gd name="connsiteY0" fmla="*/ 1321845 h 1321845"/>
                    <a:gd name="connsiteX1" fmla="*/ 772864 w 772864"/>
                    <a:gd name="connsiteY1" fmla="*/ 0 h 1321845"/>
                    <a:gd name="connsiteX0" fmla="*/ 157681 w 930545"/>
                    <a:gd name="connsiteY0" fmla="*/ 1321845 h 1321845"/>
                    <a:gd name="connsiteX1" fmla="*/ 930545 w 930545"/>
                    <a:gd name="connsiteY1" fmla="*/ 0 h 1321845"/>
                    <a:gd name="connsiteX0" fmla="*/ 0 w 772864"/>
                    <a:gd name="connsiteY0" fmla="*/ 1321845 h 1321845"/>
                    <a:gd name="connsiteX1" fmla="*/ 772864 w 772864"/>
                    <a:gd name="connsiteY1" fmla="*/ 0 h 1321845"/>
                    <a:gd name="connsiteX0" fmla="*/ 0 w 922093"/>
                    <a:gd name="connsiteY0" fmla="*/ 1321845 h 1321845"/>
                    <a:gd name="connsiteX1" fmla="*/ 772864 w 922093"/>
                    <a:gd name="connsiteY1" fmla="*/ 0 h 1321845"/>
                    <a:gd name="connsiteX0" fmla="*/ 0 w 963668"/>
                    <a:gd name="connsiteY0" fmla="*/ 1268505 h 1268505"/>
                    <a:gd name="connsiteX1" fmla="*/ 818584 w 963668"/>
                    <a:gd name="connsiteY1" fmla="*/ 0 h 1268505"/>
                    <a:gd name="connsiteX0" fmla="*/ 0 w 818584"/>
                    <a:gd name="connsiteY0" fmla="*/ 1268505 h 1268505"/>
                    <a:gd name="connsiteX1" fmla="*/ 818584 w 818584"/>
                    <a:gd name="connsiteY1" fmla="*/ 0 h 1268505"/>
                    <a:gd name="connsiteX0" fmla="*/ 0 w 1186884"/>
                    <a:gd name="connsiteY0" fmla="*/ 1173255 h 1173255"/>
                    <a:gd name="connsiteX1" fmla="*/ 1186884 w 1186884"/>
                    <a:gd name="connsiteY1" fmla="*/ 0 h 1173255"/>
                    <a:gd name="connsiteX0" fmla="*/ 0 w 1186884"/>
                    <a:gd name="connsiteY0" fmla="*/ 1174250 h 1174250"/>
                    <a:gd name="connsiteX1" fmla="*/ 1186884 w 1186884"/>
                    <a:gd name="connsiteY1" fmla="*/ 995 h 1174250"/>
                    <a:gd name="connsiteX0" fmla="*/ 0 w 1066234"/>
                    <a:gd name="connsiteY0" fmla="*/ 1212287 h 1212287"/>
                    <a:gd name="connsiteX1" fmla="*/ 1066234 w 1066234"/>
                    <a:gd name="connsiteY1" fmla="*/ 932 h 1212287"/>
                    <a:gd name="connsiteX0" fmla="*/ 0 w 1066237"/>
                    <a:gd name="connsiteY0" fmla="*/ 1211355 h 1211355"/>
                    <a:gd name="connsiteX1" fmla="*/ 1066234 w 1066237"/>
                    <a:gd name="connsiteY1" fmla="*/ 0 h 1211355"/>
                    <a:gd name="connsiteX0" fmla="*/ 0 w 1071274"/>
                    <a:gd name="connsiteY0" fmla="*/ 1211355 h 1211355"/>
                    <a:gd name="connsiteX1" fmla="*/ 1066234 w 1071274"/>
                    <a:gd name="connsiteY1" fmla="*/ 0 h 1211355"/>
                    <a:gd name="connsiteX0" fmla="*/ 0 w 1172436"/>
                    <a:gd name="connsiteY0" fmla="*/ 1027205 h 1027205"/>
                    <a:gd name="connsiteX1" fmla="*/ 1167834 w 1172436"/>
                    <a:gd name="connsiteY1" fmla="*/ 0 h 1027205"/>
                    <a:gd name="connsiteX0" fmla="*/ 0 w 1167834"/>
                    <a:gd name="connsiteY0" fmla="*/ 1027205 h 1027205"/>
                    <a:gd name="connsiteX1" fmla="*/ 1167834 w 1167834"/>
                    <a:gd name="connsiteY1" fmla="*/ 0 h 1027205"/>
                    <a:gd name="connsiteX0" fmla="*/ 0 w 1200171"/>
                    <a:gd name="connsiteY0" fmla="*/ 1027205 h 1027205"/>
                    <a:gd name="connsiteX1" fmla="*/ 1167834 w 1200171"/>
                    <a:gd name="connsiteY1" fmla="*/ 0 h 1027205"/>
                    <a:gd name="connsiteX0" fmla="*/ 0 w 1169718"/>
                    <a:gd name="connsiteY0" fmla="*/ 1027205 h 1027205"/>
                    <a:gd name="connsiteX1" fmla="*/ 1167834 w 1169718"/>
                    <a:gd name="connsiteY1" fmla="*/ 0 h 1027205"/>
                    <a:gd name="connsiteX0" fmla="*/ 0 w 1239457"/>
                    <a:gd name="connsiteY0" fmla="*/ 1020855 h 1020855"/>
                    <a:gd name="connsiteX1" fmla="*/ 1237684 w 1239457"/>
                    <a:gd name="connsiteY1" fmla="*/ 0 h 1020855"/>
                    <a:gd name="connsiteX0" fmla="*/ 0 w 1239599"/>
                    <a:gd name="connsiteY0" fmla="*/ 1020855 h 1020855"/>
                    <a:gd name="connsiteX1" fmla="*/ 1237684 w 1239599"/>
                    <a:gd name="connsiteY1" fmla="*/ 0 h 1020855"/>
                    <a:gd name="connsiteX0" fmla="*/ 1570 w 1240776"/>
                    <a:gd name="connsiteY0" fmla="*/ 1020855 h 1020855"/>
                    <a:gd name="connsiteX1" fmla="*/ 1239254 w 1240776"/>
                    <a:gd name="connsiteY1" fmla="*/ 0 h 1020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40776" h="1020855">
                      <a:moveTo>
                        <a:pt x="1570" y="1020855"/>
                      </a:moveTo>
                      <a:cubicBezTo>
                        <a:pt x="-52179" y="349136"/>
                        <a:pt x="1292163" y="1007814"/>
                        <a:pt x="1239254" y="0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45" name="Freeform: Shape 2344">
                  <a:extLst>
                    <a:ext uri="{FF2B5EF4-FFF2-40B4-BE49-F238E27FC236}">
                      <a16:creationId xmlns:a16="http://schemas.microsoft.com/office/drawing/2014/main" id="{CDE513E8-59A5-B25B-2FD7-A656FEF2F5FE}"/>
                    </a:ext>
                  </a:extLst>
                </p:cNvPr>
                <p:cNvSpPr/>
                <p:nvPr/>
              </p:nvSpPr>
              <p:spPr>
                <a:xfrm rot="715517">
                  <a:off x="10370503" y="8712043"/>
                  <a:ext cx="1208848" cy="1058162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687264"/>
                    <a:gd name="connsiteY0" fmla="*/ 975709 h 975709"/>
                    <a:gd name="connsiteX1" fmla="*/ 1687264 w 1687264"/>
                    <a:gd name="connsiteY1" fmla="*/ 27244 h 975709"/>
                    <a:gd name="connsiteX0" fmla="*/ 0 w 1687264"/>
                    <a:gd name="connsiteY0" fmla="*/ 948465 h 948465"/>
                    <a:gd name="connsiteX1" fmla="*/ 1687264 w 1687264"/>
                    <a:gd name="connsiteY1" fmla="*/ 0 h 948465"/>
                    <a:gd name="connsiteX0" fmla="*/ 0 w 1108144"/>
                    <a:gd name="connsiteY0" fmla="*/ 613185 h 638909"/>
                    <a:gd name="connsiteX1" fmla="*/ 1108144 w 1108144"/>
                    <a:gd name="connsiteY1" fmla="*/ 0 h 638909"/>
                    <a:gd name="connsiteX0" fmla="*/ 0 w 1108144"/>
                    <a:gd name="connsiteY0" fmla="*/ 613185 h 1053037"/>
                    <a:gd name="connsiteX1" fmla="*/ 1108144 w 1108144"/>
                    <a:gd name="connsiteY1" fmla="*/ 0 h 1053037"/>
                    <a:gd name="connsiteX0" fmla="*/ 0 w 1649164"/>
                    <a:gd name="connsiteY0" fmla="*/ 1047525 h 1365204"/>
                    <a:gd name="connsiteX1" fmla="*/ 1649164 w 1649164"/>
                    <a:gd name="connsiteY1" fmla="*/ 0 h 1365204"/>
                    <a:gd name="connsiteX0" fmla="*/ 0 w 1649164"/>
                    <a:gd name="connsiteY0" fmla="*/ 1047525 h 1047525"/>
                    <a:gd name="connsiteX1" fmla="*/ 1649164 w 1649164"/>
                    <a:gd name="connsiteY1" fmla="*/ 0 h 1047525"/>
                    <a:gd name="connsiteX0" fmla="*/ 0 w 1694884"/>
                    <a:gd name="connsiteY0" fmla="*/ 1024665 h 1024665"/>
                    <a:gd name="connsiteX1" fmla="*/ 1694884 w 1694884"/>
                    <a:gd name="connsiteY1" fmla="*/ 0 h 1024665"/>
                    <a:gd name="connsiteX0" fmla="*/ 0 w 1718240"/>
                    <a:gd name="connsiteY0" fmla="*/ 1024665 h 1024665"/>
                    <a:gd name="connsiteX1" fmla="*/ 1694884 w 1718240"/>
                    <a:gd name="connsiteY1" fmla="*/ 0 h 1024665"/>
                    <a:gd name="connsiteX0" fmla="*/ 0 w 1330034"/>
                    <a:gd name="connsiteY0" fmla="*/ 1177065 h 1177065"/>
                    <a:gd name="connsiteX1" fmla="*/ 1298644 w 1330034"/>
                    <a:gd name="connsiteY1" fmla="*/ 0 h 1177065"/>
                    <a:gd name="connsiteX0" fmla="*/ 0 w 1298644"/>
                    <a:gd name="connsiteY0" fmla="*/ 1177065 h 1177065"/>
                    <a:gd name="connsiteX1" fmla="*/ 1298644 w 1298644"/>
                    <a:gd name="connsiteY1" fmla="*/ 0 h 1177065"/>
                    <a:gd name="connsiteX0" fmla="*/ 0 w 1390084"/>
                    <a:gd name="connsiteY0" fmla="*/ 1169445 h 1169445"/>
                    <a:gd name="connsiteX1" fmla="*/ 1390084 w 1390084"/>
                    <a:gd name="connsiteY1" fmla="*/ 0 h 1169445"/>
                    <a:gd name="connsiteX0" fmla="*/ 0 w 772864"/>
                    <a:gd name="connsiteY0" fmla="*/ 1321845 h 1321845"/>
                    <a:gd name="connsiteX1" fmla="*/ 772864 w 772864"/>
                    <a:gd name="connsiteY1" fmla="*/ 0 h 1321845"/>
                    <a:gd name="connsiteX0" fmla="*/ 157681 w 930545"/>
                    <a:gd name="connsiteY0" fmla="*/ 1321845 h 1321845"/>
                    <a:gd name="connsiteX1" fmla="*/ 930545 w 930545"/>
                    <a:gd name="connsiteY1" fmla="*/ 0 h 1321845"/>
                    <a:gd name="connsiteX0" fmla="*/ 0 w 772864"/>
                    <a:gd name="connsiteY0" fmla="*/ 1321845 h 1321845"/>
                    <a:gd name="connsiteX1" fmla="*/ 772864 w 772864"/>
                    <a:gd name="connsiteY1" fmla="*/ 0 h 1321845"/>
                    <a:gd name="connsiteX0" fmla="*/ 0 w 922093"/>
                    <a:gd name="connsiteY0" fmla="*/ 1321845 h 1321845"/>
                    <a:gd name="connsiteX1" fmla="*/ 772864 w 922093"/>
                    <a:gd name="connsiteY1" fmla="*/ 0 h 1321845"/>
                    <a:gd name="connsiteX0" fmla="*/ 0 w 963668"/>
                    <a:gd name="connsiteY0" fmla="*/ 1268505 h 1268505"/>
                    <a:gd name="connsiteX1" fmla="*/ 818584 w 963668"/>
                    <a:gd name="connsiteY1" fmla="*/ 0 h 1268505"/>
                    <a:gd name="connsiteX0" fmla="*/ 0 w 818584"/>
                    <a:gd name="connsiteY0" fmla="*/ 1268505 h 1268505"/>
                    <a:gd name="connsiteX1" fmla="*/ 818584 w 818584"/>
                    <a:gd name="connsiteY1" fmla="*/ 0 h 1268505"/>
                    <a:gd name="connsiteX0" fmla="*/ 0 w 1186884"/>
                    <a:gd name="connsiteY0" fmla="*/ 1173255 h 1173255"/>
                    <a:gd name="connsiteX1" fmla="*/ 1186884 w 1186884"/>
                    <a:gd name="connsiteY1" fmla="*/ 0 h 1173255"/>
                    <a:gd name="connsiteX0" fmla="*/ 0 w 1186884"/>
                    <a:gd name="connsiteY0" fmla="*/ 1174250 h 1174250"/>
                    <a:gd name="connsiteX1" fmla="*/ 1186884 w 1186884"/>
                    <a:gd name="connsiteY1" fmla="*/ 995 h 1174250"/>
                    <a:gd name="connsiteX0" fmla="*/ 0 w 1066234"/>
                    <a:gd name="connsiteY0" fmla="*/ 1212287 h 1212287"/>
                    <a:gd name="connsiteX1" fmla="*/ 1066234 w 1066234"/>
                    <a:gd name="connsiteY1" fmla="*/ 932 h 1212287"/>
                    <a:gd name="connsiteX0" fmla="*/ 0 w 1066237"/>
                    <a:gd name="connsiteY0" fmla="*/ 1211355 h 1211355"/>
                    <a:gd name="connsiteX1" fmla="*/ 1066234 w 1066237"/>
                    <a:gd name="connsiteY1" fmla="*/ 0 h 1211355"/>
                    <a:gd name="connsiteX0" fmla="*/ 0 w 1071274"/>
                    <a:gd name="connsiteY0" fmla="*/ 1211355 h 1211355"/>
                    <a:gd name="connsiteX1" fmla="*/ 1066234 w 1071274"/>
                    <a:gd name="connsiteY1" fmla="*/ 0 h 1211355"/>
                    <a:gd name="connsiteX0" fmla="*/ 0 w 1172436"/>
                    <a:gd name="connsiteY0" fmla="*/ 1027205 h 1027205"/>
                    <a:gd name="connsiteX1" fmla="*/ 1167834 w 1172436"/>
                    <a:gd name="connsiteY1" fmla="*/ 0 h 1027205"/>
                    <a:gd name="connsiteX0" fmla="*/ 0 w 1167834"/>
                    <a:gd name="connsiteY0" fmla="*/ 1027205 h 1027205"/>
                    <a:gd name="connsiteX1" fmla="*/ 1167834 w 1167834"/>
                    <a:gd name="connsiteY1" fmla="*/ 0 h 1027205"/>
                    <a:gd name="connsiteX0" fmla="*/ 0 w 1200171"/>
                    <a:gd name="connsiteY0" fmla="*/ 1027205 h 1027205"/>
                    <a:gd name="connsiteX1" fmla="*/ 1167834 w 1200171"/>
                    <a:gd name="connsiteY1" fmla="*/ 0 h 1027205"/>
                    <a:gd name="connsiteX0" fmla="*/ 0 w 1169718"/>
                    <a:gd name="connsiteY0" fmla="*/ 1027205 h 1027205"/>
                    <a:gd name="connsiteX1" fmla="*/ 1167834 w 1169718"/>
                    <a:gd name="connsiteY1" fmla="*/ 0 h 1027205"/>
                    <a:gd name="connsiteX0" fmla="*/ 0 w 1239457"/>
                    <a:gd name="connsiteY0" fmla="*/ 1020855 h 1020855"/>
                    <a:gd name="connsiteX1" fmla="*/ 1237684 w 1239457"/>
                    <a:gd name="connsiteY1" fmla="*/ 0 h 1020855"/>
                    <a:gd name="connsiteX0" fmla="*/ 0 w 1239599"/>
                    <a:gd name="connsiteY0" fmla="*/ 1020855 h 1020855"/>
                    <a:gd name="connsiteX1" fmla="*/ 1237684 w 1239599"/>
                    <a:gd name="connsiteY1" fmla="*/ 0 h 1020855"/>
                    <a:gd name="connsiteX0" fmla="*/ 1570 w 1240776"/>
                    <a:gd name="connsiteY0" fmla="*/ 1020855 h 1020855"/>
                    <a:gd name="connsiteX1" fmla="*/ 1239254 w 1240776"/>
                    <a:gd name="connsiteY1" fmla="*/ 0 h 1020855"/>
                    <a:gd name="connsiteX0" fmla="*/ 1663 w 1164758"/>
                    <a:gd name="connsiteY0" fmla="*/ 1141505 h 1141505"/>
                    <a:gd name="connsiteX1" fmla="*/ 1163147 w 1164758"/>
                    <a:gd name="connsiteY1" fmla="*/ 0 h 1141505"/>
                    <a:gd name="connsiteX0" fmla="*/ 1687 w 1145756"/>
                    <a:gd name="connsiteY0" fmla="*/ 1141505 h 1141505"/>
                    <a:gd name="connsiteX1" fmla="*/ 1144121 w 1145756"/>
                    <a:gd name="connsiteY1" fmla="*/ 0 h 1141505"/>
                    <a:gd name="connsiteX0" fmla="*/ 821 w 1144911"/>
                    <a:gd name="connsiteY0" fmla="*/ 1141505 h 1141505"/>
                    <a:gd name="connsiteX1" fmla="*/ 1143255 w 1144911"/>
                    <a:gd name="connsiteY1" fmla="*/ 0 h 1141505"/>
                    <a:gd name="connsiteX0" fmla="*/ 766 w 1154073"/>
                    <a:gd name="connsiteY0" fmla="*/ 1141505 h 1141505"/>
                    <a:gd name="connsiteX1" fmla="*/ 1143200 w 1154073"/>
                    <a:gd name="connsiteY1" fmla="*/ 0 h 1141505"/>
                    <a:gd name="connsiteX0" fmla="*/ 734 w 1213134"/>
                    <a:gd name="connsiteY0" fmla="*/ 1058162 h 1058162"/>
                    <a:gd name="connsiteX1" fmla="*/ 1202699 w 1213134"/>
                    <a:gd name="connsiteY1" fmla="*/ 0 h 1058162"/>
                    <a:gd name="connsiteX0" fmla="*/ 752 w 1208848"/>
                    <a:gd name="connsiteY0" fmla="*/ 1058162 h 1058162"/>
                    <a:gd name="connsiteX1" fmla="*/ 1202717 w 1208848"/>
                    <a:gd name="connsiteY1" fmla="*/ 0 h 1058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208848" h="1058162">
                      <a:moveTo>
                        <a:pt x="752" y="1058162"/>
                      </a:moveTo>
                      <a:cubicBezTo>
                        <a:pt x="-36328" y="441212"/>
                        <a:pt x="1310395" y="1024484"/>
                        <a:pt x="1202717" y="0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47" name="Freeform: Shape 2346">
                  <a:extLst>
                    <a:ext uri="{FF2B5EF4-FFF2-40B4-BE49-F238E27FC236}">
                      <a16:creationId xmlns:a16="http://schemas.microsoft.com/office/drawing/2014/main" id="{73740A44-A913-93C8-FC11-19C82CB158A0}"/>
                    </a:ext>
                  </a:extLst>
                </p:cNvPr>
                <p:cNvSpPr/>
                <p:nvPr/>
              </p:nvSpPr>
              <p:spPr>
                <a:xfrm rot="715517">
                  <a:off x="11379263" y="9167376"/>
                  <a:ext cx="399484" cy="249430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687264"/>
                    <a:gd name="connsiteY0" fmla="*/ 975709 h 975709"/>
                    <a:gd name="connsiteX1" fmla="*/ 1687264 w 1687264"/>
                    <a:gd name="connsiteY1" fmla="*/ 27244 h 975709"/>
                    <a:gd name="connsiteX0" fmla="*/ 0 w 1687264"/>
                    <a:gd name="connsiteY0" fmla="*/ 948465 h 948465"/>
                    <a:gd name="connsiteX1" fmla="*/ 1687264 w 1687264"/>
                    <a:gd name="connsiteY1" fmla="*/ 0 h 948465"/>
                    <a:gd name="connsiteX0" fmla="*/ 0 w 1108144"/>
                    <a:gd name="connsiteY0" fmla="*/ 613185 h 638909"/>
                    <a:gd name="connsiteX1" fmla="*/ 1108144 w 1108144"/>
                    <a:gd name="connsiteY1" fmla="*/ 0 h 638909"/>
                    <a:gd name="connsiteX0" fmla="*/ 0 w 1108144"/>
                    <a:gd name="connsiteY0" fmla="*/ 613185 h 1053037"/>
                    <a:gd name="connsiteX1" fmla="*/ 1108144 w 1108144"/>
                    <a:gd name="connsiteY1" fmla="*/ 0 h 1053037"/>
                    <a:gd name="connsiteX0" fmla="*/ 0 w 1649164"/>
                    <a:gd name="connsiteY0" fmla="*/ 1047525 h 1365204"/>
                    <a:gd name="connsiteX1" fmla="*/ 1649164 w 1649164"/>
                    <a:gd name="connsiteY1" fmla="*/ 0 h 1365204"/>
                    <a:gd name="connsiteX0" fmla="*/ 0 w 1649164"/>
                    <a:gd name="connsiteY0" fmla="*/ 1047525 h 1047525"/>
                    <a:gd name="connsiteX1" fmla="*/ 1649164 w 1649164"/>
                    <a:gd name="connsiteY1" fmla="*/ 0 h 1047525"/>
                    <a:gd name="connsiteX0" fmla="*/ 0 w 1694884"/>
                    <a:gd name="connsiteY0" fmla="*/ 1024665 h 1024665"/>
                    <a:gd name="connsiteX1" fmla="*/ 1694884 w 1694884"/>
                    <a:gd name="connsiteY1" fmla="*/ 0 h 1024665"/>
                    <a:gd name="connsiteX0" fmla="*/ 0 w 1718240"/>
                    <a:gd name="connsiteY0" fmla="*/ 1024665 h 1024665"/>
                    <a:gd name="connsiteX1" fmla="*/ 1694884 w 1718240"/>
                    <a:gd name="connsiteY1" fmla="*/ 0 h 1024665"/>
                    <a:gd name="connsiteX0" fmla="*/ 0 w 1330034"/>
                    <a:gd name="connsiteY0" fmla="*/ 1177065 h 1177065"/>
                    <a:gd name="connsiteX1" fmla="*/ 1298644 w 1330034"/>
                    <a:gd name="connsiteY1" fmla="*/ 0 h 1177065"/>
                    <a:gd name="connsiteX0" fmla="*/ 0 w 1298644"/>
                    <a:gd name="connsiteY0" fmla="*/ 1177065 h 1177065"/>
                    <a:gd name="connsiteX1" fmla="*/ 1298644 w 1298644"/>
                    <a:gd name="connsiteY1" fmla="*/ 0 h 1177065"/>
                    <a:gd name="connsiteX0" fmla="*/ 0 w 1390084"/>
                    <a:gd name="connsiteY0" fmla="*/ 1169445 h 1169445"/>
                    <a:gd name="connsiteX1" fmla="*/ 1390084 w 1390084"/>
                    <a:gd name="connsiteY1" fmla="*/ 0 h 1169445"/>
                    <a:gd name="connsiteX0" fmla="*/ 0 w 772864"/>
                    <a:gd name="connsiteY0" fmla="*/ 1321845 h 1321845"/>
                    <a:gd name="connsiteX1" fmla="*/ 772864 w 772864"/>
                    <a:gd name="connsiteY1" fmla="*/ 0 h 1321845"/>
                    <a:gd name="connsiteX0" fmla="*/ 157681 w 930545"/>
                    <a:gd name="connsiteY0" fmla="*/ 1321845 h 1321845"/>
                    <a:gd name="connsiteX1" fmla="*/ 930545 w 930545"/>
                    <a:gd name="connsiteY1" fmla="*/ 0 h 1321845"/>
                    <a:gd name="connsiteX0" fmla="*/ 0 w 772864"/>
                    <a:gd name="connsiteY0" fmla="*/ 1321845 h 1321845"/>
                    <a:gd name="connsiteX1" fmla="*/ 772864 w 772864"/>
                    <a:gd name="connsiteY1" fmla="*/ 0 h 1321845"/>
                    <a:gd name="connsiteX0" fmla="*/ 0 w 922093"/>
                    <a:gd name="connsiteY0" fmla="*/ 1321845 h 1321845"/>
                    <a:gd name="connsiteX1" fmla="*/ 772864 w 922093"/>
                    <a:gd name="connsiteY1" fmla="*/ 0 h 1321845"/>
                    <a:gd name="connsiteX0" fmla="*/ 0 w 963668"/>
                    <a:gd name="connsiteY0" fmla="*/ 1268505 h 1268505"/>
                    <a:gd name="connsiteX1" fmla="*/ 818584 w 963668"/>
                    <a:gd name="connsiteY1" fmla="*/ 0 h 1268505"/>
                    <a:gd name="connsiteX0" fmla="*/ 0 w 818584"/>
                    <a:gd name="connsiteY0" fmla="*/ 1268505 h 1268505"/>
                    <a:gd name="connsiteX1" fmla="*/ 818584 w 818584"/>
                    <a:gd name="connsiteY1" fmla="*/ 0 h 1268505"/>
                    <a:gd name="connsiteX0" fmla="*/ 0 w 1186884"/>
                    <a:gd name="connsiteY0" fmla="*/ 1173255 h 1173255"/>
                    <a:gd name="connsiteX1" fmla="*/ 1186884 w 1186884"/>
                    <a:gd name="connsiteY1" fmla="*/ 0 h 1173255"/>
                    <a:gd name="connsiteX0" fmla="*/ 0 w 1186884"/>
                    <a:gd name="connsiteY0" fmla="*/ 1174250 h 1174250"/>
                    <a:gd name="connsiteX1" fmla="*/ 1186884 w 1186884"/>
                    <a:gd name="connsiteY1" fmla="*/ 995 h 1174250"/>
                    <a:gd name="connsiteX0" fmla="*/ 0 w 1066234"/>
                    <a:gd name="connsiteY0" fmla="*/ 1212287 h 1212287"/>
                    <a:gd name="connsiteX1" fmla="*/ 1066234 w 1066234"/>
                    <a:gd name="connsiteY1" fmla="*/ 932 h 1212287"/>
                    <a:gd name="connsiteX0" fmla="*/ 0 w 1066237"/>
                    <a:gd name="connsiteY0" fmla="*/ 1211355 h 1211355"/>
                    <a:gd name="connsiteX1" fmla="*/ 1066234 w 1066237"/>
                    <a:gd name="connsiteY1" fmla="*/ 0 h 1211355"/>
                    <a:gd name="connsiteX0" fmla="*/ 0 w 1071274"/>
                    <a:gd name="connsiteY0" fmla="*/ 1211355 h 1211355"/>
                    <a:gd name="connsiteX1" fmla="*/ 1066234 w 1071274"/>
                    <a:gd name="connsiteY1" fmla="*/ 0 h 1211355"/>
                    <a:gd name="connsiteX0" fmla="*/ 0 w 1172436"/>
                    <a:gd name="connsiteY0" fmla="*/ 1027205 h 1027205"/>
                    <a:gd name="connsiteX1" fmla="*/ 1167834 w 1172436"/>
                    <a:gd name="connsiteY1" fmla="*/ 0 h 1027205"/>
                    <a:gd name="connsiteX0" fmla="*/ 0 w 1167834"/>
                    <a:gd name="connsiteY0" fmla="*/ 1027205 h 1027205"/>
                    <a:gd name="connsiteX1" fmla="*/ 1167834 w 1167834"/>
                    <a:gd name="connsiteY1" fmla="*/ 0 h 1027205"/>
                    <a:gd name="connsiteX0" fmla="*/ 0 w 1200171"/>
                    <a:gd name="connsiteY0" fmla="*/ 1027205 h 1027205"/>
                    <a:gd name="connsiteX1" fmla="*/ 1167834 w 1200171"/>
                    <a:gd name="connsiteY1" fmla="*/ 0 h 1027205"/>
                    <a:gd name="connsiteX0" fmla="*/ 0 w 1169718"/>
                    <a:gd name="connsiteY0" fmla="*/ 1027205 h 1027205"/>
                    <a:gd name="connsiteX1" fmla="*/ 1167834 w 1169718"/>
                    <a:gd name="connsiteY1" fmla="*/ 0 h 1027205"/>
                    <a:gd name="connsiteX0" fmla="*/ 0 w 1239457"/>
                    <a:gd name="connsiteY0" fmla="*/ 1020855 h 1020855"/>
                    <a:gd name="connsiteX1" fmla="*/ 1237684 w 1239457"/>
                    <a:gd name="connsiteY1" fmla="*/ 0 h 1020855"/>
                    <a:gd name="connsiteX0" fmla="*/ 0 w 1239599"/>
                    <a:gd name="connsiteY0" fmla="*/ 1020855 h 1020855"/>
                    <a:gd name="connsiteX1" fmla="*/ 1237684 w 1239599"/>
                    <a:gd name="connsiteY1" fmla="*/ 0 h 1020855"/>
                    <a:gd name="connsiteX0" fmla="*/ 1570 w 1240776"/>
                    <a:gd name="connsiteY0" fmla="*/ 1020855 h 1020855"/>
                    <a:gd name="connsiteX1" fmla="*/ 1239254 w 1240776"/>
                    <a:gd name="connsiteY1" fmla="*/ 0 h 1020855"/>
                    <a:gd name="connsiteX0" fmla="*/ 2083 w 1239767"/>
                    <a:gd name="connsiteY0" fmla="*/ 1020855 h 1020855"/>
                    <a:gd name="connsiteX1" fmla="*/ 1239767 w 1239767"/>
                    <a:gd name="connsiteY1" fmla="*/ 0 h 1020855"/>
                    <a:gd name="connsiteX0" fmla="*/ 13925 w 349909"/>
                    <a:gd name="connsiteY0" fmla="*/ 306480 h 306480"/>
                    <a:gd name="connsiteX1" fmla="*/ 349909 w 349909"/>
                    <a:gd name="connsiteY1" fmla="*/ 0 h 306480"/>
                    <a:gd name="connsiteX0" fmla="*/ 0 w 335984"/>
                    <a:gd name="connsiteY0" fmla="*/ 306480 h 356708"/>
                    <a:gd name="connsiteX1" fmla="*/ 335984 w 335984"/>
                    <a:gd name="connsiteY1" fmla="*/ 0 h 356708"/>
                    <a:gd name="connsiteX0" fmla="*/ 0 w 335984"/>
                    <a:gd name="connsiteY0" fmla="*/ 306549 h 306549"/>
                    <a:gd name="connsiteX1" fmla="*/ 335984 w 335984"/>
                    <a:gd name="connsiteY1" fmla="*/ 69 h 306549"/>
                    <a:gd name="connsiteX0" fmla="*/ 0 w 345509"/>
                    <a:gd name="connsiteY0" fmla="*/ 189127 h 189127"/>
                    <a:gd name="connsiteX1" fmla="*/ 345509 w 345509"/>
                    <a:gd name="connsiteY1" fmla="*/ 122 h 189127"/>
                    <a:gd name="connsiteX0" fmla="*/ 0 w 361384"/>
                    <a:gd name="connsiteY0" fmla="*/ 220857 h 220857"/>
                    <a:gd name="connsiteX1" fmla="*/ 361384 w 361384"/>
                    <a:gd name="connsiteY1" fmla="*/ 102 h 220857"/>
                    <a:gd name="connsiteX0" fmla="*/ 0 w 361384"/>
                    <a:gd name="connsiteY0" fmla="*/ 223679 h 223679"/>
                    <a:gd name="connsiteX1" fmla="*/ 361384 w 361384"/>
                    <a:gd name="connsiteY1" fmla="*/ 2924 h 223679"/>
                    <a:gd name="connsiteX0" fmla="*/ 0 w 361384"/>
                    <a:gd name="connsiteY0" fmla="*/ 221584 h 221584"/>
                    <a:gd name="connsiteX1" fmla="*/ 361384 w 361384"/>
                    <a:gd name="connsiteY1" fmla="*/ 829 h 221584"/>
                    <a:gd name="connsiteX0" fmla="*/ 0 w 335984"/>
                    <a:gd name="connsiteY0" fmla="*/ 221584 h 221584"/>
                    <a:gd name="connsiteX1" fmla="*/ 335984 w 335984"/>
                    <a:gd name="connsiteY1" fmla="*/ 829 h 221584"/>
                    <a:gd name="connsiteX0" fmla="*/ 0 w 335984"/>
                    <a:gd name="connsiteY0" fmla="*/ 221332 h 221332"/>
                    <a:gd name="connsiteX1" fmla="*/ 335984 w 335984"/>
                    <a:gd name="connsiteY1" fmla="*/ 577 h 221332"/>
                    <a:gd name="connsiteX0" fmla="*/ 0 w 345509"/>
                    <a:gd name="connsiteY0" fmla="*/ 208896 h 208896"/>
                    <a:gd name="connsiteX1" fmla="*/ 345509 w 345509"/>
                    <a:gd name="connsiteY1" fmla="*/ 841 h 208896"/>
                    <a:gd name="connsiteX0" fmla="*/ 0 w 345509"/>
                    <a:gd name="connsiteY0" fmla="*/ 208182 h 208182"/>
                    <a:gd name="connsiteX1" fmla="*/ 345509 w 345509"/>
                    <a:gd name="connsiteY1" fmla="*/ 127 h 208182"/>
                    <a:gd name="connsiteX0" fmla="*/ 0 w 345509"/>
                    <a:gd name="connsiteY0" fmla="*/ 208204 h 208204"/>
                    <a:gd name="connsiteX1" fmla="*/ 345509 w 345509"/>
                    <a:gd name="connsiteY1" fmla="*/ 149 h 208204"/>
                    <a:gd name="connsiteX0" fmla="*/ 0 w 370909"/>
                    <a:gd name="connsiteY0" fmla="*/ 243097 h 243097"/>
                    <a:gd name="connsiteX1" fmla="*/ 370909 w 370909"/>
                    <a:gd name="connsiteY1" fmla="*/ 117 h 243097"/>
                    <a:gd name="connsiteX0" fmla="*/ 0 w 370909"/>
                    <a:gd name="connsiteY0" fmla="*/ 243083 h 243083"/>
                    <a:gd name="connsiteX1" fmla="*/ 370909 w 370909"/>
                    <a:gd name="connsiteY1" fmla="*/ 103 h 243083"/>
                    <a:gd name="connsiteX0" fmla="*/ 0 w 399484"/>
                    <a:gd name="connsiteY0" fmla="*/ 249430 h 249430"/>
                    <a:gd name="connsiteX1" fmla="*/ 399484 w 399484"/>
                    <a:gd name="connsiteY1" fmla="*/ 100 h 249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99484" h="249430">
                      <a:moveTo>
                        <a:pt x="0" y="249430"/>
                      </a:moveTo>
                      <a:cubicBezTo>
                        <a:pt x="127226" y="180961"/>
                        <a:pt x="265068" y="-4911"/>
                        <a:pt x="399484" y="100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49" name="Freeform: Shape 2348">
                  <a:extLst>
                    <a:ext uri="{FF2B5EF4-FFF2-40B4-BE49-F238E27FC236}">
                      <a16:creationId xmlns:a16="http://schemas.microsoft.com/office/drawing/2014/main" id="{B3A35CE6-200F-5774-2A34-FD30657ADECA}"/>
                    </a:ext>
                  </a:extLst>
                </p:cNvPr>
                <p:cNvSpPr/>
                <p:nvPr/>
              </p:nvSpPr>
              <p:spPr>
                <a:xfrm rot="715517">
                  <a:off x="12885937" y="5972982"/>
                  <a:ext cx="469280" cy="1416142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9280" h="1416142">
                      <a:moveTo>
                        <a:pt x="63126" y="1416142"/>
                      </a:moveTo>
                      <a:cubicBezTo>
                        <a:pt x="-199537" y="559956"/>
                        <a:pt x="440591" y="727780"/>
                        <a:pt x="469280" y="0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60" name="Freeform: Shape 2359">
                  <a:extLst>
                    <a:ext uri="{FF2B5EF4-FFF2-40B4-BE49-F238E27FC236}">
                      <a16:creationId xmlns:a16="http://schemas.microsoft.com/office/drawing/2014/main" id="{0D1FED51-36FB-2679-3F4B-25B42F73280A}"/>
                    </a:ext>
                  </a:extLst>
                </p:cNvPr>
                <p:cNvSpPr/>
                <p:nvPr/>
              </p:nvSpPr>
              <p:spPr>
                <a:xfrm rot="715517">
                  <a:off x="11673308" y="5588831"/>
                  <a:ext cx="766538" cy="1082767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33778 w 1154307"/>
                    <a:gd name="connsiteY0" fmla="*/ 1120867 h 1120867"/>
                    <a:gd name="connsiteX1" fmla="*/ 1154307 w 1154307"/>
                    <a:gd name="connsiteY1" fmla="*/ 0 h 1120867"/>
                    <a:gd name="connsiteX0" fmla="*/ 871135 w 871135"/>
                    <a:gd name="connsiteY0" fmla="*/ 1187542 h 1187542"/>
                    <a:gd name="connsiteX1" fmla="*/ 939 w 871135"/>
                    <a:gd name="connsiteY1" fmla="*/ 0 h 1187542"/>
                    <a:gd name="connsiteX0" fmla="*/ 937723 w 937723"/>
                    <a:gd name="connsiteY0" fmla="*/ 1292317 h 1292317"/>
                    <a:gd name="connsiteX1" fmla="*/ 852 w 937723"/>
                    <a:gd name="connsiteY1" fmla="*/ 0 h 1292317"/>
                    <a:gd name="connsiteX0" fmla="*/ 880646 w 880646"/>
                    <a:gd name="connsiteY0" fmla="*/ 949417 h 949417"/>
                    <a:gd name="connsiteX1" fmla="*/ 925 w 880646"/>
                    <a:gd name="connsiteY1" fmla="*/ 0 h 949417"/>
                    <a:gd name="connsiteX0" fmla="*/ 766538 w 766538"/>
                    <a:gd name="connsiteY0" fmla="*/ 1082767 h 1082767"/>
                    <a:gd name="connsiteX1" fmla="*/ 1117 w 766538"/>
                    <a:gd name="connsiteY1" fmla="*/ 0 h 10827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66538" h="1082767">
                      <a:moveTo>
                        <a:pt x="766538" y="1082767"/>
                      </a:moveTo>
                      <a:cubicBezTo>
                        <a:pt x="503875" y="226581"/>
                        <a:pt x="-27572" y="727780"/>
                        <a:pt x="1117" y="0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62" name="Freeform: Shape 2361">
                  <a:extLst>
                    <a:ext uri="{FF2B5EF4-FFF2-40B4-BE49-F238E27FC236}">
                      <a16:creationId xmlns:a16="http://schemas.microsoft.com/office/drawing/2014/main" id="{8AB59A1E-C778-5C44-F3AC-565C4C781BBB}"/>
                    </a:ext>
                  </a:extLst>
                </p:cNvPr>
                <p:cNvSpPr/>
                <p:nvPr/>
              </p:nvSpPr>
              <p:spPr>
                <a:xfrm rot="715517">
                  <a:off x="13787368" y="8496031"/>
                  <a:ext cx="1177679" cy="368391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32372 w 1219576"/>
                    <a:gd name="connsiteY0" fmla="*/ 1225642 h 1225642"/>
                    <a:gd name="connsiteX1" fmla="*/ 1219576 w 1219576"/>
                    <a:gd name="connsiteY1" fmla="*/ 0 h 1225642"/>
                    <a:gd name="connsiteX0" fmla="*/ 29720 w 1359799"/>
                    <a:gd name="connsiteY0" fmla="*/ 1197067 h 1197067"/>
                    <a:gd name="connsiteX1" fmla="*/ 1359799 w 1359799"/>
                    <a:gd name="connsiteY1" fmla="*/ 0 h 1197067"/>
                    <a:gd name="connsiteX0" fmla="*/ 38678 w 1368757"/>
                    <a:gd name="connsiteY0" fmla="*/ 1209091 h 1209091"/>
                    <a:gd name="connsiteX1" fmla="*/ 1368757 w 1368757"/>
                    <a:gd name="connsiteY1" fmla="*/ 12024 h 1209091"/>
                    <a:gd name="connsiteX0" fmla="*/ 32894 w 1601098"/>
                    <a:gd name="connsiteY0" fmla="*/ 997532 h 997532"/>
                    <a:gd name="connsiteX1" fmla="*/ 1601098 w 1601098"/>
                    <a:gd name="connsiteY1" fmla="*/ 19540 h 997532"/>
                    <a:gd name="connsiteX0" fmla="*/ 20 w 1568224"/>
                    <a:gd name="connsiteY0" fmla="*/ 996183 h 996183"/>
                    <a:gd name="connsiteX1" fmla="*/ 1568224 w 1568224"/>
                    <a:gd name="connsiteY1" fmla="*/ 18191 h 996183"/>
                    <a:gd name="connsiteX0" fmla="*/ 22 w 1501551"/>
                    <a:gd name="connsiteY0" fmla="*/ 1014379 h 1014379"/>
                    <a:gd name="connsiteX1" fmla="*/ 1501551 w 1501551"/>
                    <a:gd name="connsiteY1" fmla="*/ 17337 h 1014379"/>
                    <a:gd name="connsiteX0" fmla="*/ 31 w 1158660"/>
                    <a:gd name="connsiteY0" fmla="*/ 574843 h 574843"/>
                    <a:gd name="connsiteX1" fmla="*/ 1158660 w 1158660"/>
                    <a:gd name="connsiteY1" fmla="*/ 120726 h 574843"/>
                    <a:gd name="connsiteX0" fmla="*/ 30 w 1158659"/>
                    <a:gd name="connsiteY0" fmla="*/ 454117 h 454117"/>
                    <a:gd name="connsiteX1" fmla="*/ 1158659 w 1158659"/>
                    <a:gd name="connsiteY1" fmla="*/ 0 h 454117"/>
                    <a:gd name="connsiteX0" fmla="*/ 0 w 1158629"/>
                    <a:gd name="connsiteY0" fmla="*/ 454117 h 454117"/>
                    <a:gd name="connsiteX1" fmla="*/ 1158629 w 1158629"/>
                    <a:gd name="connsiteY1" fmla="*/ 0 h 454117"/>
                    <a:gd name="connsiteX0" fmla="*/ 0 w 1177679"/>
                    <a:gd name="connsiteY0" fmla="*/ 394666 h 394666"/>
                    <a:gd name="connsiteX1" fmla="*/ 1177679 w 1177679"/>
                    <a:gd name="connsiteY1" fmla="*/ 81 h 394666"/>
                    <a:gd name="connsiteX0" fmla="*/ 9 w 1177688"/>
                    <a:gd name="connsiteY0" fmla="*/ 394585 h 394585"/>
                    <a:gd name="connsiteX1" fmla="*/ 1177688 w 1177688"/>
                    <a:gd name="connsiteY1" fmla="*/ 0 h 394585"/>
                    <a:gd name="connsiteX0" fmla="*/ 9 w 1177688"/>
                    <a:gd name="connsiteY0" fmla="*/ 370671 h 370671"/>
                    <a:gd name="connsiteX1" fmla="*/ 1177688 w 1177688"/>
                    <a:gd name="connsiteY1" fmla="*/ 2280 h 370671"/>
                    <a:gd name="connsiteX0" fmla="*/ 0 w 1177679"/>
                    <a:gd name="connsiteY0" fmla="*/ 368391 h 368391"/>
                    <a:gd name="connsiteX1" fmla="*/ 1177679 w 1177679"/>
                    <a:gd name="connsiteY1" fmla="*/ 0 h 3683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7679" h="368391">
                      <a:moveTo>
                        <a:pt x="0" y="368391"/>
                      </a:moveTo>
                      <a:cubicBezTo>
                        <a:pt x="4037" y="-323489"/>
                        <a:pt x="767990" y="251530"/>
                        <a:pt x="1177679" y="0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65" name="Freeform: Shape 2364">
                  <a:extLst>
                    <a:ext uri="{FF2B5EF4-FFF2-40B4-BE49-F238E27FC236}">
                      <a16:creationId xmlns:a16="http://schemas.microsoft.com/office/drawing/2014/main" id="{ED771A0A-A7E1-EE08-B8C5-B7790AC8174A}"/>
                    </a:ext>
                  </a:extLst>
                </p:cNvPr>
                <p:cNvSpPr/>
                <p:nvPr/>
              </p:nvSpPr>
              <p:spPr>
                <a:xfrm rot="914620">
                  <a:off x="12873000" y="5953084"/>
                  <a:ext cx="461411" cy="1418209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64631 w 451583"/>
                    <a:gd name="connsiteY0" fmla="*/ 1418209 h 1418209"/>
                    <a:gd name="connsiteX1" fmla="*/ 451583 w 451583"/>
                    <a:gd name="connsiteY1" fmla="*/ 0 h 1418209"/>
                    <a:gd name="connsiteX0" fmla="*/ 74459 w 461411"/>
                    <a:gd name="connsiteY0" fmla="*/ 1418209 h 1418209"/>
                    <a:gd name="connsiteX1" fmla="*/ 461411 w 461411"/>
                    <a:gd name="connsiteY1" fmla="*/ 0 h 14182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1411" h="1418209">
                      <a:moveTo>
                        <a:pt x="74459" y="1418209"/>
                      </a:moveTo>
                      <a:cubicBezTo>
                        <a:pt x="-215444" y="585865"/>
                        <a:pt x="432722" y="727780"/>
                        <a:pt x="461411" y="0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66" name="Freeform: Shape 2365">
                  <a:extLst>
                    <a:ext uri="{FF2B5EF4-FFF2-40B4-BE49-F238E27FC236}">
                      <a16:creationId xmlns:a16="http://schemas.microsoft.com/office/drawing/2014/main" id="{ECF96429-DA5B-4B84-0D59-7D4F042B4003}"/>
                    </a:ext>
                  </a:extLst>
                </p:cNvPr>
                <p:cNvSpPr/>
                <p:nvPr/>
              </p:nvSpPr>
              <p:spPr>
                <a:xfrm rot="521571">
                  <a:off x="11705859" y="5572991"/>
                  <a:ext cx="766538" cy="1082767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33778 w 1154307"/>
                    <a:gd name="connsiteY0" fmla="*/ 1120867 h 1120867"/>
                    <a:gd name="connsiteX1" fmla="*/ 1154307 w 1154307"/>
                    <a:gd name="connsiteY1" fmla="*/ 0 h 1120867"/>
                    <a:gd name="connsiteX0" fmla="*/ 871135 w 871135"/>
                    <a:gd name="connsiteY0" fmla="*/ 1187542 h 1187542"/>
                    <a:gd name="connsiteX1" fmla="*/ 939 w 871135"/>
                    <a:gd name="connsiteY1" fmla="*/ 0 h 1187542"/>
                    <a:gd name="connsiteX0" fmla="*/ 937723 w 937723"/>
                    <a:gd name="connsiteY0" fmla="*/ 1292317 h 1292317"/>
                    <a:gd name="connsiteX1" fmla="*/ 852 w 937723"/>
                    <a:gd name="connsiteY1" fmla="*/ 0 h 1292317"/>
                    <a:gd name="connsiteX0" fmla="*/ 880646 w 880646"/>
                    <a:gd name="connsiteY0" fmla="*/ 949417 h 949417"/>
                    <a:gd name="connsiteX1" fmla="*/ 925 w 880646"/>
                    <a:gd name="connsiteY1" fmla="*/ 0 h 949417"/>
                    <a:gd name="connsiteX0" fmla="*/ 766538 w 766538"/>
                    <a:gd name="connsiteY0" fmla="*/ 1082767 h 1082767"/>
                    <a:gd name="connsiteX1" fmla="*/ 1117 w 766538"/>
                    <a:gd name="connsiteY1" fmla="*/ 0 h 10827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66538" h="1082767">
                      <a:moveTo>
                        <a:pt x="766538" y="1082767"/>
                      </a:moveTo>
                      <a:cubicBezTo>
                        <a:pt x="503875" y="226581"/>
                        <a:pt x="-27572" y="727780"/>
                        <a:pt x="1117" y="0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C936406E-77D8-011E-5CF8-87C29C00DA0D}"/>
                    </a:ext>
                  </a:extLst>
                </p:cNvPr>
                <p:cNvSpPr/>
                <p:nvPr/>
              </p:nvSpPr>
              <p:spPr>
                <a:xfrm rot="478952">
                  <a:off x="13771968" y="8526477"/>
                  <a:ext cx="1191425" cy="454115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32372 w 1219576"/>
                    <a:gd name="connsiteY0" fmla="*/ 1225642 h 1225642"/>
                    <a:gd name="connsiteX1" fmla="*/ 1219576 w 1219576"/>
                    <a:gd name="connsiteY1" fmla="*/ 0 h 1225642"/>
                    <a:gd name="connsiteX0" fmla="*/ 29720 w 1359799"/>
                    <a:gd name="connsiteY0" fmla="*/ 1197067 h 1197067"/>
                    <a:gd name="connsiteX1" fmla="*/ 1359799 w 1359799"/>
                    <a:gd name="connsiteY1" fmla="*/ 0 h 1197067"/>
                    <a:gd name="connsiteX0" fmla="*/ 38678 w 1368757"/>
                    <a:gd name="connsiteY0" fmla="*/ 1209091 h 1209091"/>
                    <a:gd name="connsiteX1" fmla="*/ 1368757 w 1368757"/>
                    <a:gd name="connsiteY1" fmla="*/ 12024 h 1209091"/>
                    <a:gd name="connsiteX0" fmla="*/ 32894 w 1601098"/>
                    <a:gd name="connsiteY0" fmla="*/ 997532 h 997532"/>
                    <a:gd name="connsiteX1" fmla="*/ 1601098 w 1601098"/>
                    <a:gd name="connsiteY1" fmla="*/ 19540 h 997532"/>
                    <a:gd name="connsiteX0" fmla="*/ 20 w 1568224"/>
                    <a:gd name="connsiteY0" fmla="*/ 996183 h 996183"/>
                    <a:gd name="connsiteX1" fmla="*/ 1568224 w 1568224"/>
                    <a:gd name="connsiteY1" fmla="*/ 18191 h 996183"/>
                    <a:gd name="connsiteX0" fmla="*/ 22 w 1501551"/>
                    <a:gd name="connsiteY0" fmla="*/ 1014379 h 1014379"/>
                    <a:gd name="connsiteX1" fmla="*/ 1501551 w 1501551"/>
                    <a:gd name="connsiteY1" fmla="*/ 17337 h 1014379"/>
                    <a:gd name="connsiteX0" fmla="*/ 31 w 1158660"/>
                    <a:gd name="connsiteY0" fmla="*/ 574843 h 574843"/>
                    <a:gd name="connsiteX1" fmla="*/ 1158660 w 1158660"/>
                    <a:gd name="connsiteY1" fmla="*/ 120726 h 574843"/>
                    <a:gd name="connsiteX0" fmla="*/ 30 w 1158659"/>
                    <a:gd name="connsiteY0" fmla="*/ 454117 h 454117"/>
                    <a:gd name="connsiteX1" fmla="*/ 1158659 w 1158659"/>
                    <a:gd name="connsiteY1" fmla="*/ 0 h 454117"/>
                    <a:gd name="connsiteX0" fmla="*/ 29 w 1183479"/>
                    <a:gd name="connsiteY0" fmla="*/ 438799 h 438799"/>
                    <a:gd name="connsiteX1" fmla="*/ 1183479 w 1183479"/>
                    <a:gd name="connsiteY1" fmla="*/ 5488 h 438799"/>
                    <a:gd name="connsiteX0" fmla="*/ 29 w 1183479"/>
                    <a:gd name="connsiteY0" fmla="*/ 456682 h 456682"/>
                    <a:gd name="connsiteX1" fmla="*/ 1183479 w 1183479"/>
                    <a:gd name="connsiteY1" fmla="*/ 23371 h 456682"/>
                    <a:gd name="connsiteX0" fmla="*/ 29 w 1176025"/>
                    <a:gd name="connsiteY0" fmla="*/ 454895 h 454895"/>
                    <a:gd name="connsiteX1" fmla="*/ 1176025 w 1176025"/>
                    <a:gd name="connsiteY1" fmla="*/ 25845 h 454895"/>
                    <a:gd name="connsiteX0" fmla="*/ 29 w 1191425"/>
                    <a:gd name="connsiteY0" fmla="*/ 461536 h 461536"/>
                    <a:gd name="connsiteX1" fmla="*/ 1191425 w 1191425"/>
                    <a:gd name="connsiteY1" fmla="*/ 16840 h 461536"/>
                    <a:gd name="connsiteX0" fmla="*/ 29 w 1191425"/>
                    <a:gd name="connsiteY0" fmla="*/ 454115 h 454115"/>
                    <a:gd name="connsiteX1" fmla="*/ 1191425 w 1191425"/>
                    <a:gd name="connsiteY1" fmla="*/ 9419 h 454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91425" h="454115">
                      <a:moveTo>
                        <a:pt x="29" y="454115"/>
                      </a:moveTo>
                      <a:cubicBezTo>
                        <a:pt x="-5459" y="-373496"/>
                        <a:pt x="786403" y="227856"/>
                        <a:pt x="1191425" y="9419"/>
                      </a:cubicBezTo>
                    </a:path>
                  </a:pathLst>
                </a:custGeom>
                <a:noFill/>
                <a:ln w="63500" cap="rnd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</p:grpSp>
        <p:sp>
          <p:nvSpPr>
            <p:cNvPr id="2755" name="Rectangle 2754">
              <a:extLst>
                <a:ext uri="{FF2B5EF4-FFF2-40B4-BE49-F238E27FC236}">
                  <a16:creationId xmlns:a16="http://schemas.microsoft.com/office/drawing/2014/main" id="{2BA6631C-8F2A-9956-441B-0380DEA0FB3A}"/>
                </a:ext>
              </a:extLst>
            </p:cNvPr>
            <p:cNvSpPr/>
            <p:nvPr/>
          </p:nvSpPr>
          <p:spPr>
            <a:xfrm>
              <a:off x="13319931" y="9072809"/>
              <a:ext cx="704043" cy="899865"/>
            </a:xfrm>
            <a:custGeom>
              <a:avLst/>
              <a:gdLst>
                <a:gd name="connsiteX0" fmla="*/ 0 w 199218"/>
                <a:gd name="connsiteY0" fmla="*/ 0 h 210890"/>
                <a:gd name="connsiteX1" fmla="*/ 199218 w 199218"/>
                <a:gd name="connsiteY1" fmla="*/ 0 h 210890"/>
                <a:gd name="connsiteX2" fmla="*/ 199218 w 199218"/>
                <a:gd name="connsiteY2" fmla="*/ 210890 h 210890"/>
                <a:gd name="connsiteX3" fmla="*/ 0 w 199218"/>
                <a:gd name="connsiteY3" fmla="*/ 210890 h 210890"/>
                <a:gd name="connsiteX4" fmla="*/ 0 w 199218"/>
                <a:gd name="connsiteY4" fmla="*/ 0 h 210890"/>
                <a:gd name="connsiteX0" fmla="*/ 0 w 497668"/>
                <a:gd name="connsiteY0" fmla="*/ 0 h 325190"/>
                <a:gd name="connsiteX1" fmla="*/ 497668 w 497668"/>
                <a:gd name="connsiteY1" fmla="*/ 114300 h 325190"/>
                <a:gd name="connsiteX2" fmla="*/ 497668 w 497668"/>
                <a:gd name="connsiteY2" fmla="*/ 325190 h 325190"/>
                <a:gd name="connsiteX3" fmla="*/ 298450 w 497668"/>
                <a:gd name="connsiteY3" fmla="*/ 325190 h 325190"/>
                <a:gd name="connsiteX4" fmla="*/ 0 w 497668"/>
                <a:gd name="connsiteY4" fmla="*/ 0 h 325190"/>
                <a:gd name="connsiteX0" fmla="*/ 0 w 497668"/>
                <a:gd name="connsiteY0" fmla="*/ 333375 h 658565"/>
                <a:gd name="connsiteX1" fmla="*/ 256368 w 497668"/>
                <a:gd name="connsiteY1" fmla="*/ 0 h 658565"/>
                <a:gd name="connsiteX2" fmla="*/ 497668 w 497668"/>
                <a:gd name="connsiteY2" fmla="*/ 658565 h 658565"/>
                <a:gd name="connsiteX3" fmla="*/ 298450 w 497668"/>
                <a:gd name="connsiteY3" fmla="*/ 658565 h 658565"/>
                <a:gd name="connsiteX4" fmla="*/ 0 w 497668"/>
                <a:gd name="connsiteY4" fmla="*/ 333375 h 658565"/>
                <a:gd name="connsiteX0" fmla="*/ 0 w 570693"/>
                <a:gd name="connsiteY0" fmla="*/ 273050 h 658565"/>
                <a:gd name="connsiteX1" fmla="*/ 329393 w 570693"/>
                <a:gd name="connsiteY1" fmla="*/ 0 h 658565"/>
                <a:gd name="connsiteX2" fmla="*/ 570693 w 570693"/>
                <a:gd name="connsiteY2" fmla="*/ 658565 h 658565"/>
                <a:gd name="connsiteX3" fmla="*/ 371475 w 570693"/>
                <a:gd name="connsiteY3" fmla="*/ 658565 h 658565"/>
                <a:gd name="connsiteX4" fmla="*/ 0 w 570693"/>
                <a:gd name="connsiteY4" fmla="*/ 273050 h 658565"/>
                <a:gd name="connsiteX0" fmla="*/ 0 w 570693"/>
                <a:gd name="connsiteY0" fmla="*/ 273050 h 658565"/>
                <a:gd name="connsiteX1" fmla="*/ 329393 w 570693"/>
                <a:gd name="connsiteY1" fmla="*/ 0 h 658565"/>
                <a:gd name="connsiteX2" fmla="*/ 570693 w 570693"/>
                <a:gd name="connsiteY2" fmla="*/ 658565 h 658565"/>
                <a:gd name="connsiteX3" fmla="*/ 0 w 570693"/>
                <a:gd name="connsiteY3" fmla="*/ 273050 h 658565"/>
                <a:gd name="connsiteX0" fmla="*/ 0 w 704043"/>
                <a:gd name="connsiteY0" fmla="*/ 273050 h 899865"/>
                <a:gd name="connsiteX1" fmla="*/ 329393 w 704043"/>
                <a:gd name="connsiteY1" fmla="*/ 0 h 899865"/>
                <a:gd name="connsiteX2" fmla="*/ 704043 w 704043"/>
                <a:gd name="connsiteY2" fmla="*/ 899865 h 899865"/>
                <a:gd name="connsiteX3" fmla="*/ 0 w 704043"/>
                <a:gd name="connsiteY3" fmla="*/ 273050 h 899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043" h="899865">
                  <a:moveTo>
                    <a:pt x="0" y="273050"/>
                  </a:moveTo>
                  <a:lnTo>
                    <a:pt x="329393" y="0"/>
                  </a:lnTo>
                  <a:lnTo>
                    <a:pt x="704043" y="899865"/>
                  </a:lnTo>
                  <a:lnTo>
                    <a:pt x="0" y="273050"/>
                  </a:lnTo>
                  <a:close/>
                </a:path>
              </a:pathLst>
            </a:custGeom>
            <a:solidFill>
              <a:srgbClr val="3A966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4" name="Freeform: Shape 2753">
              <a:extLst>
                <a:ext uri="{FF2B5EF4-FFF2-40B4-BE49-F238E27FC236}">
                  <a16:creationId xmlns:a16="http://schemas.microsoft.com/office/drawing/2014/main" id="{1D6EED7E-EAB6-78F5-E39D-6B51F8281970}"/>
                </a:ext>
              </a:extLst>
            </p:cNvPr>
            <p:cNvSpPr/>
            <p:nvPr/>
          </p:nvSpPr>
          <p:spPr>
            <a:xfrm rot="715517">
              <a:off x="13147611" y="8916018"/>
              <a:ext cx="491265" cy="559750"/>
            </a:xfrm>
            <a:custGeom>
              <a:avLst/>
              <a:gdLst>
                <a:gd name="connsiteX0" fmla="*/ 2648228 w 2648228"/>
                <a:gd name="connsiteY0" fmla="*/ 0 h 6362700"/>
                <a:gd name="connsiteX1" fmla="*/ 38378 w 2648228"/>
                <a:gd name="connsiteY1" fmla="*/ 3905250 h 6362700"/>
                <a:gd name="connsiteX2" fmla="*/ 1333778 w 2648228"/>
                <a:gd name="connsiteY2" fmla="*/ 6362700 h 6362700"/>
                <a:gd name="connsiteX0" fmla="*/ 1464299 w 1977298"/>
                <a:gd name="connsiteY0" fmla="*/ 0 h 6362700"/>
                <a:gd name="connsiteX1" fmla="*/ 1959599 w 1977298"/>
                <a:gd name="connsiteY1" fmla="*/ 3752850 h 6362700"/>
                <a:gd name="connsiteX2" fmla="*/ 149849 w 1977298"/>
                <a:gd name="connsiteY2" fmla="*/ 6362700 h 6362700"/>
                <a:gd name="connsiteX0" fmla="*/ 1937650 w 2450649"/>
                <a:gd name="connsiteY0" fmla="*/ 0 h 6724650"/>
                <a:gd name="connsiteX1" fmla="*/ 2432950 w 2450649"/>
                <a:gd name="connsiteY1" fmla="*/ 3752850 h 6724650"/>
                <a:gd name="connsiteX2" fmla="*/ 127900 w 2450649"/>
                <a:gd name="connsiteY2" fmla="*/ 6724650 h 6724650"/>
                <a:gd name="connsiteX0" fmla="*/ 1809750 w 2322749"/>
                <a:gd name="connsiteY0" fmla="*/ 0 h 6724650"/>
                <a:gd name="connsiteX1" fmla="*/ 2305050 w 2322749"/>
                <a:gd name="connsiteY1" fmla="*/ 3752850 h 6724650"/>
                <a:gd name="connsiteX2" fmla="*/ 0 w 2322749"/>
                <a:gd name="connsiteY2" fmla="*/ 6724650 h 6724650"/>
                <a:gd name="connsiteX0" fmla="*/ 1809750 w 2423257"/>
                <a:gd name="connsiteY0" fmla="*/ 0 h 6724650"/>
                <a:gd name="connsiteX1" fmla="*/ 2305050 w 2423257"/>
                <a:gd name="connsiteY1" fmla="*/ 3752850 h 6724650"/>
                <a:gd name="connsiteX2" fmla="*/ 0 w 2423257"/>
                <a:gd name="connsiteY2" fmla="*/ 6724650 h 6724650"/>
                <a:gd name="connsiteX0" fmla="*/ 2457450 w 2765101"/>
                <a:gd name="connsiteY0" fmla="*/ 0 h 7067550"/>
                <a:gd name="connsiteX1" fmla="*/ 2305050 w 2765101"/>
                <a:gd name="connsiteY1" fmla="*/ 4095750 h 7067550"/>
                <a:gd name="connsiteX2" fmla="*/ 0 w 2765101"/>
                <a:gd name="connsiteY2" fmla="*/ 7067550 h 7067550"/>
                <a:gd name="connsiteX0" fmla="*/ 2457450 w 2896311"/>
                <a:gd name="connsiteY0" fmla="*/ 0 h 7067550"/>
                <a:gd name="connsiteX1" fmla="*/ 2667000 w 2896311"/>
                <a:gd name="connsiteY1" fmla="*/ 4152900 h 7067550"/>
                <a:gd name="connsiteX2" fmla="*/ 0 w 2896311"/>
                <a:gd name="connsiteY2" fmla="*/ 7067550 h 7067550"/>
                <a:gd name="connsiteX0" fmla="*/ 2457450 w 2954630"/>
                <a:gd name="connsiteY0" fmla="*/ 0 h 7067550"/>
                <a:gd name="connsiteX1" fmla="*/ 2667000 w 2954630"/>
                <a:gd name="connsiteY1" fmla="*/ 4152900 h 7067550"/>
                <a:gd name="connsiteX2" fmla="*/ 0 w 2954630"/>
                <a:gd name="connsiteY2" fmla="*/ 7067550 h 7067550"/>
                <a:gd name="connsiteX0" fmla="*/ 2457450 w 2954630"/>
                <a:gd name="connsiteY0" fmla="*/ 0 h 7067550"/>
                <a:gd name="connsiteX1" fmla="*/ 2667000 w 2954630"/>
                <a:gd name="connsiteY1" fmla="*/ 4152900 h 7067550"/>
                <a:gd name="connsiteX2" fmla="*/ 0 w 2954630"/>
                <a:gd name="connsiteY2" fmla="*/ 7067550 h 7067550"/>
                <a:gd name="connsiteX0" fmla="*/ 2457450 w 2969792"/>
                <a:gd name="connsiteY0" fmla="*/ 0 h 7067550"/>
                <a:gd name="connsiteX1" fmla="*/ 2667000 w 2969792"/>
                <a:gd name="connsiteY1" fmla="*/ 4152900 h 7067550"/>
                <a:gd name="connsiteX2" fmla="*/ 0 w 2969792"/>
                <a:gd name="connsiteY2" fmla="*/ 7067550 h 7067550"/>
                <a:gd name="connsiteX0" fmla="*/ 2457450 w 3114408"/>
                <a:gd name="connsiteY0" fmla="*/ 0 h 7067550"/>
                <a:gd name="connsiteX1" fmla="*/ 2895600 w 3114408"/>
                <a:gd name="connsiteY1" fmla="*/ 3790950 h 7067550"/>
                <a:gd name="connsiteX2" fmla="*/ 0 w 3114408"/>
                <a:gd name="connsiteY2" fmla="*/ 7067550 h 7067550"/>
                <a:gd name="connsiteX0" fmla="*/ 2527364 w 3184322"/>
                <a:gd name="connsiteY0" fmla="*/ 0 h 7067550"/>
                <a:gd name="connsiteX1" fmla="*/ 2965514 w 3184322"/>
                <a:gd name="connsiteY1" fmla="*/ 3790950 h 7067550"/>
                <a:gd name="connsiteX2" fmla="*/ 69914 w 3184322"/>
                <a:gd name="connsiteY2" fmla="*/ 7067550 h 7067550"/>
                <a:gd name="connsiteX0" fmla="*/ 1706978 w 2302216"/>
                <a:gd name="connsiteY0" fmla="*/ 0 h 6667500"/>
                <a:gd name="connsiteX1" fmla="*/ 2145128 w 2302216"/>
                <a:gd name="connsiteY1" fmla="*/ 3790950 h 6667500"/>
                <a:gd name="connsiteX2" fmla="*/ 87728 w 2302216"/>
                <a:gd name="connsiteY2" fmla="*/ 6667500 h 6667500"/>
                <a:gd name="connsiteX0" fmla="*/ 1679393 w 2274631"/>
                <a:gd name="connsiteY0" fmla="*/ 0 h 6667500"/>
                <a:gd name="connsiteX1" fmla="*/ 2117543 w 2274631"/>
                <a:gd name="connsiteY1" fmla="*/ 3790950 h 6667500"/>
                <a:gd name="connsiteX2" fmla="*/ 60143 w 2274631"/>
                <a:gd name="connsiteY2" fmla="*/ 6667500 h 6667500"/>
                <a:gd name="connsiteX0" fmla="*/ 1674469 w 2445486"/>
                <a:gd name="connsiteY0" fmla="*/ 0 h 6667500"/>
                <a:gd name="connsiteX1" fmla="*/ 2341219 w 2445486"/>
                <a:gd name="connsiteY1" fmla="*/ 2743200 h 6667500"/>
                <a:gd name="connsiteX2" fmla="*/ 55219 w 2445486"/>
                <a:gd name="connsiteY2" fmla="*/ 6667500 h 6667500"/>
                <a:gd name="connsiteX0" fmla="*/ 1674836 w 2454007"/>
                <a:gd name="connsiteY0" fmla="*/ 0 h 6667500"/>
                <a:gd name="connsiteX1" fmla="*/ 2341586 w 2454007"/>
                <a:gd name="connsiteY1" fmla="*/ 2743200 h 6667500"/>
                <a:gd name="connsiteX2" fmla="*/ 55586 w 2454007"/>
                <a:gd name="connsiteY2" fmla="*/ 6667500 h 6667500"/>
                <a:gd name="connsiteX0" fmla="*/ 1672991 w 2532864"/>
                <a:gd name="connsiteY0" fmla="*/ 0 h 6667500"/>
                <a:gd name="connsiteX1" fmla="*/ 2434991 w 2532864"/>
                <a:gd name="connsiteY1" fmla="*/ 2990850 h 6667500"/>
                <a:gd name="connsiteX2" fmla="*/ 53741 w 2532864"/>
                <a:gd name="connsiteY2" fmla="*/ 6667500 h 6667500"/>
                <a:gd name="connsiteX0" fmla="*/ 1672991 w 2537735"/>
                <a:gd name="connsiteY0" fmla="*/ 0 h 6667500"/>
                <a:gd name="connsiteX1" fmla="*/ 2434991 w 2537735"/>
                <a:gd name="connsiteY1" fmla="*/ 2990850 h 6667500"/>
                <a:gd name="connsiteX2" fmla="*/ 53741 w 2537735"/>
                <a:gd name="connsiteY2" fmla="*/ 6667500 h 6667500"/>
                <a:gd name="connsiteX0" fmla="*/ 1674780 w 2579651"/>
                <a:gd name="connsiteY0" fmla="*/ 0 h 6667500"/>
                <a:gd name="connsiteX1" fmla="*/ 2436780 w 2579651"/>
                <a:gd name="connsiteY1" fmla="*/ 2990850 h 6667500"/>
                <a:gd name="connsiteX2" fmla="*/ 55530 w 2579651"/>
                <a:gd name="connsiteY2" fmla="*/ 6667500 h 6667500"/>
                <a:gd name="connsiteX0" fmla="*/ 1673299 w 2642829"/>
                <a:gd name="connsiteY0" fmla="*/ 0 h 6667500"/>
                <a:gd name="connsiteX1" fmla="*/ 2511499 w 2642829"/>
                <a:gd name="connsiteY1" fmla="*/ 2838450 h 6667500"/>
                <a:gd name="connsiteX2" fmla="*/ 54049 w 2642829"/>
                <a:gd name="connsiteY2" fmla="*/ 6667500 h 6667500"/>
                <a:gd name="connsiteX0" fmla="*/ 1670314 w 2571153"/>
                <a:gd name="connsiteY0" fmla="*/ 0 h 6667500"/>
                <a:gd name="connsiteX1" fmla="*/ 2508514 w 2571153"/>
                <a:gd name="connsiteY1" fmla="*/ 2838450 h 6667500"/>
                <a:gd name="connsiteX2" fmla="*/ 51064 w 2571153"/>
                <a:gd name="connsiteY2" fmla="*/ 6667500 h 6667500"/>
                <a:gd name="connsiteX0" fmla="*/ 1671637 w 2505035"/>
                <a:gd name="connsiteY0" fmla="*/ 0 h 6667500"/>
                <a:gd name="connsiteX1" fmla="*/ 2433637 w 2505035"/>
                <a:gd name="connsiteY1" fmla="*/ 2667000 h 6667500"/>
                <a:gd name="connsiteX2" fmla="*/ 52387 w 2505035"/>
                <a:gd name="connsiteY2" fmla="*/ 6667500 h 6667500"/>
                <a:gd name="connsiteX0" fmla="*/ 1443369 w 2490348"/>
                <a:gd name="connsiteY0" fmla="*/ 0 h 6362700"/>
                <a:gd name="connsiteX1" fmla="*/ 2433969 w 2490348"/>
                <a:gd name="connsiteY1" fmla="*/ 2362200 h 6362700"/>
                <a:gd name="connsiteX2" fmla="*/ 52719 w 2490348"/>
                <a:gd name="connsiteY2" fmla="*/ 6362700 h 6362700"/>
                <a:gd name="connsiteX0" fmla="*/ 1443369 w 2504550"/>
                <a:gd name="connsiteY0" fmla="*/ 0 h 6362700"/>
                <a:gd name="connsiteX1" fmla="*/ 2433969 w 2504550"/>
                <a:gd name="connsiteY1" fmla="*/ 2362200 h 6362700"/>
                <a:gd name="connsiteX2" fmla="*/ 52719 w 2504550"/>
                <a:gd name="connsiteY2" fmla="*/ 6362700 h 6362700"/>
                <a:gd name="connsiteX0" fmla="*/ 1443715 w 2487941"/>
                <a:gd name="connsiteY0" fmla="*/ 0 h 6362700"/>
                <a:gd name="connsiteX1" fmla="*/ 2415265 w 2487941"/>
                <a:gd name="connsiteY1" fmla="*/ 2724150 h 6362700"/>
                <a:gd name="connsiteX2" fmla="*/ 53065 w 2487941"/>
                <a:gd name="connsiteY2" fmla="*/ 6362700 h 6362700"/>
                <a:gd name="connsiteX0" fmla="*/ 1441445 w 2436545"/>
                <a:gd name="connsiteY0" fmla="*/ 0 h 6362700"/>
                <a:gd name="connsiteX1" fmla="*/ 2412995 w 2436545"/>
                <a:gd name="connsiteY1" fmla="*/ 2724150 h 6362700"/>
                <a:gd name="connsiteX2" fmla="*/ 50795 w 2436545"/>
                <a:gd name="connsiteY2" fmla="*/ 6362700 h 6362700"/>
                <a:gd name="connsiteX0" fmla="*/ 1444750 w 2511732"/>
                <a:gd name="connsiteY0" fmla="*/ 0 h 6362700"/>
                <a:gd name="connsiteX1" fmla="*/ 2416300 w 2511732"/>
                <a:gd name="connsiteY1" fmla="*/ 2724150 h 6362700"/>
                <a:gd name="connsiteX2" fmla="*/ 54100 w 2511732"/>
                <a:gd name="connsiteY2" fmla="*/ 6362700 h 6362700"/>
                <a:gd name="connsiteX0" fmla="*/ 1450993 w 2645487"/>
                <a:gd name="connsiteY0" fmla="*/ 0 h 6362700"/>
                <a:gd name="connsiteX1" fmla="*/ 2422543 w 2645487"/>
                <a:gd name="connsiteY1" fmla="*/ 2724150 h 6362700"/>
                <a:gd name="connsiteX2" fmla="*/ 60343 w 2645487"/>
                <a:gd name="connsiteY2" fmla="*/ 6362700 h 6362700"/>
                <a:gd name="connsiteX0" fmla="*/ 1450549 w 2660915"/>
                <a:gd name="connsiteY0" fmla="*/ 0 h 6362700"/>
                <a:gd name="connsiteX1" fmla="*/ 2441149 w 2660915"/>
                <a:gd name="connsiteY1" fmla="*/ 2705100 h 6362700"/>
                <a:gd name="connsiteX2" fmla="*/ 59899 w 2660915"/>
                <a:gd name="connsiteY2" fmla="*/ 6362700 h 6362700"/>
                <a:gd name="connsiteX0" fmla="*/ 1668725 w 2744829"/>
                <a:gd name="connsiteY0" fmla="*/ 0 h 5829300"/>
                <a:gd name="connsiteX1" fmla="*/ 2659325 w 2744829"/>
                <a:gd name="connsiteY1" fmla="*/ 2705100 h 5829300"/>
                <a:gd name="connsiteX2" fmla="*/ 49475 w 2744829"/>
                <a:gd name="connsiteY2" fmla="*/ 5829300 h 5829300"/>
                <a:gd name="connsiteX0" fmla="*/ 1649931 w 2724779"/>
                <a:gd name="connsiteY0" fmla="*/ 0 h 6057900"/>
                <a:gd name="connsiteX1" fmla="*/ 2640531 w 2724779"/>
                <a:gd name="connsiteY1" fmla="*/ 2705100 h 6057900"/>
                <a:gd name="connsiteX2" fmla="*/ 49731 w 2724779"/>
                <a:gd name="connsiteY2" fmla="*/ 6057900 h 6057900"/>
                <a:gd name="connsiteX0" fmla="*/ 1648447 w 2808628"/>
                <a:gd name="connsiteY0" fmla="*/ 0 h 6057900"/>
                <a:gd name="connsiteX1" fmla="*/ 2734297 w 2808628"/>
                <a:gd name="connsiteY1" fmla="*/ 2457450 h 6057900"/>
                <a:gd name="connsiteX2" fmla="*/ 48247 w 2808628"/>
                <a:gd name="connsiteY2" fmla="*/ 6057900 h 6057900"/>
                <a:gd name="connsiteX0" fmla="*/ 1646818 w 2766803"/>
                <a:gd name="connsiteY0" fmla="*/ 0 h 6057900"/>
                <a:gd name="connsiteX1" fmla="*/ 2732668 w 2766803"/>
                <a:gd name="connsiteY1" fmla="*/ 2457450 h 6057900"/>
                <a:gd name="connsiteX2" fmla="*/ 46618 w 2766803"/>
                <a:gd name="connsiteY2" fmla="*/ 6057900 h 6057900"/>
                <a:gd name="connsiteX0" fmla="*/ 1648167 w 2801305"/>
                <a:gd name="connsiteY0" fmla="*/ 0 h 6057900"/>
                <a:gd name="connsiteX1" fmla="*/ 2734017 w 2801305"/>
                <a:gd name="connsiteY1" fmla="*/ 2457450 h 6057900"/>
                <a:gd name="connsiteX2" fmla="*/ 47967 w 2801305"/>
                <a:gd name="connsiteY2" fmla="*/ 6057900 h 6057900"/>
                <a:gd name="connsiteX0" fmla="*/ 1647619 w 2787025"/>
                <a:gd name="connsiteY0" fmla="*/ 0 h 6057900"/>
                <a:gd name="connsiteX1" fmla="*/ 2733469 w 2787025"/>
                <a:gd name="connsiteY1" fmla="*/ 2457450 h 6057900"/>
                <a:gd name="connsiteX2" fmla="*/ 47419 w 2787025"/>
                <a:gd name="connsiteY2" fmla="*/ 6057900 h 6057900"/>
                <a:gd name="connsiteX0" fmla="*/ 1516847 w 2668821"/>
                <a:gd name="connsiteY0" fmla="*/ 0 h 6305550"/>
                <a:gd name="connsiteX1" fmla="*/ 2602697 w 2668821"/>
                <a:gd name="connsiteY1" fmla="*/ 2457450 h 6305550"/>
                <a:gd name="connsiteX2" fmla="*/ 49997 w 2668821"/>
                <a:gd name="connsiteY2" fmla="*/ 6305550 h 6305550"/>
                <a:gd name="connsiteX0" fmla="*/ 1466850 w 2618824"/>
                <a:gd name="connsiteY0" fmla="*/ 0 h 6305550"/>
                <a:gd name="connsiteX1" fmla="*/ 2552700 w 2618824"/>
                <a:gd name="connsiteY1" fmla="*/ 2457450 h 6305550"/>
                <a:gd name="connsiteX2" fmla="*/ 0 w 2618824"/>
                <a:gd name="connsiteY2" fmla="*/ 6305550 h 6305550"/>
                <a:gd name="connsiteX0" fmla="*/ 1600200 w 2641574"/>
                <a:gd name="connsiteY0" fmla="*/ 0 h 6362700"/>
                <a:gd name="connsiteX1" fmla="*/ 2552700 w 2641574"/>
                <a:gd name="connsiteY1" fmla="*/ 2514600 h 6362700"/>
                <a:gd name="connsiteX2" fmla="*/ 0 w 2641574"/>
                <a:gd name="connsiteY2" fmla="*/ 6362700 h 6362700"/>
                <a:gd name="connsiteX0" fmla="*/ 1600200 w 2691937"/>
                <a:gd name="connsiteY0" fmla="*/ 0 h 6362700"/>
                <a:gd name="connsiteX1" fmla="*/ 2609850 w 2691937"/>
                <a:gd name="connsiteY1" fmla="*/ 2514600 h 6362700"/>
                <a:gd name="connsiteX2" fmla="*/ 0 w 2691937"/>
                <a:gd name="connsiteY2" fmla="*/ 6362700 h 6362700"/>
                <a:gd name="connsiteX0" fmla="*/ 1600200 w 2691937"/>
                <a:gd name="connsiteY0" fmla="*/ 0 h 6362700"/>
                <a:gd name="connsiteX1" fmla="*/ 2609850 w 2691937"/>
                <a:gd name="connsiteY1" fmla="*/ 2514600 h 6362700"/>
                <a:gd name="connsiteX2" fmla="*/ 0 w 2691937"/>
                <a:gd name="connsiteY2" fmla="*/ 6362700 h 6362700"/>
                <a:gd name="connsiteX0" fmla="*/ 1600200 w 2708919"/>
                <a:gd name="connsiteY0" fmla="*/ 0 h 6362700"/>
                <a:gd name="connsiteX1" fmla="*/ 2628900 w 2708919"/>
                <a:gd name="connsiteY1" fmla="*/ 2495550 h 6362700"/>
                <a:gd name="connsiteX2" fmla="*/ 0 w 2708919"/>
                <a:gd name="connsiteY2" fmla="*/ 6362700 h 6362700"/>
                <a:gd name="connsiteX0" fmla="*/ 1695450 w 2726749"/>
                <a:gd name="connsiteY0" fmla="*/ 0 h 6419850"/>
                <a:gd name="connsiteX1" fmla="*/ 2628900 w 2726749"/>
                <a:gd name="connsiteY1" fmla="*/ 2552700 h 6419850"/>
                <a:gd name="connsiteX2" fmla="*/ 0 w 2726749"/>
                <a:gd name="connsiteY2" fmla="*/ 6419850 h 6419850"/>
                <a:gd name="connsiteX0" fmla="*/ 1695450 w 2774379"/>
                <a:gd name="connsiteY0" fmla="*/ 0 h 6419850"/>
                <a:gd name="connsiteX1" fmla="*/ 2628900 w 2774379"/>
                <a:gd name="connsiteY1" fmla="*/ 2552700 h 6419850"/>
                <a:gd name="connsiteX2" fmla="*/ 0 w 2774379"/>
                <a:gd name="connsiteY2" fmla="*/ 6419850 h 6419850"/>
                <a:gd name="connsiteX0" fmla="*/ 1695450 w 2801526"/>
                <a:gd name="connsiteY0" fmla="*/ 0 h 6419850"/>
                <a:gd name="connsiteX1" fmla="*/ 2628900 w 2801526"/>
                <a:gd name="connsiteY1" fmla="*/ 2552700 h 6419850"/>
                <a:gd name="connsiteX2" fmla="*/ 0 w 2801526"/>
                <a:gd name="connsiteY2" fmla="*/ 6419850 h 6419850"/>
                <a:gd name="connsiteX0" fmla="*/ 1409700 w 2693846"/>
                <a:gd name="connsiteY0" fmla="*/ 0 h 6629400"/>
                <a:gd name="connsiteX1" fmla="*/ 2628900 w 2693846"/>
                <a:gd name="connsiteY1" fmla="*/ 2762250 h 6629400"/>
                <a:gd name="connsiteX2" fmla="*/ 0 w 2693846"/>
                <a:gd name="connsiteY2" fmla="*/ 6629400 h 6629400"/>
                <a:gd name="connsiteX0" fmla="*/ 1409700 w 2690801"/>
                <a:gd name="connsiteY0" fmla="*/ 0 h 6629400"/>
                <a:gd name="connsiteX1" fmla="*/ 2628900 w 2690801"/>
                <a:gd name="connsiteY1" fmla="*/ 2762250 h 6629400"/>
                <a:gd name="connsiteX2" fmla="*/ 0 w 2690801"/>
                <a:gd name="connsiteY2" fmla="*/ 6629400 h 6629400"/>
                <a:gd name="connsiteX0" fmla="*/ 1409700 w 2695458"/>
                <a:gd name="connsiteY0" fmla="*/ 0 h 6629400"/>
                <a:gd name="connsiteX1" fmla="*/ 2628900 w 2695458"/>
                <a:gd name="connsiteY1" fmla="*/ 2762250 h 6629400"/>
                <a:gd name="connsiteX2" fmla="*/ 0 w 2695458"/>
                <a:gd name="connsiteY2" fmla="*/ 6629400 h 6629400"/>
                <a:gd name="connsiteX0" fmla="*/ 1409700 w 2800438"/>
                <a:gd name="connsiteY0" fmla="*/ 0 h 6629400"/>
                <a:gd name="connsiteX1" fmla="*/ 2743200 w 2800438"/>
                <a:gd name="connsiteY1" fmla="*/ 2762250 h 6629400"/>
                <a:gd name="connsiteX2" fmla="*/ 0 w 2800438"/>
                <a:gd name="connsiteY2" fmla="*/ 6629400 h 6629400"/>
                <a:gd name="connsiteX0" fmla="*/ 1104900 w 2478770"/>
                <a:gd name="connsiteY0" fmla="*/ 0 h 6419850"/>
                <a:gd name="connsiteX1" fmla="*/ 2438400 w 2478770"/>
                <a:gd name="connsiteY1" fmla="*/ 2762250 h 6419850"/>
                <a:gd name="connsiteX2" fmla="*/ 0 w 2478770"/>
                <a:gd name="connsiteY2" fmla="*/ 6419850 h 6419850"/>
                <a:gd name="connsiteX0" fmla="*/ 1104900 w 2478770"/>
                <a:gd name="connsiteY0" fmla="*/ 0 h 6419850"/>
                <a:gd name="connsiteX1" fmla="*/ 2438400 w 2478770"/>
                <a:gd name="connsiteY1" fmla="*/ 2762250 h 6419850"/>
                <a:gd name="connsiteX2" fmla="*/ 0 w 2478770"/>
                <a:gd name="connsiteY2" fmla="*/ 6419850 h 6419850"/>
                <a:gd name="connsiteX0" fmla="*/ 1162050 w 2538989"/>
                <a:gd name="connsiteY0" fmla="*/ 0 h 6515100"/>
                <a:gd name="connsiteX1" fmla="*/ 2495550 w 2538989"/>
                <a:gd name="connsiteY1" fmla="*/ 2762250 h 6515100"/>
                <a:gd name="connsiteX2" fmla="*/ 0 w 2538989"/>
                <a:gd name="connsiteY2" fmla="*/ 6515100 h 6515100"/>
                <a:gd name="connsiteX0" fmla="*/ 1143000 w 2518911"/>
                <a:gd name="connsiteY0" fmla="*/ 0 h 6457950"/>
                <a:gd name="connsiteX1" fmla="*/ 2476500 w 2518911"/>
                <a:gd name="connsiteY1" fmla="*/ 2762250 h 6457950"/>
                <a:gd name="connsiteX2" fmla="*/ 0 w 2518911"/>
                <a:gd name="connsiteY2" fmla="*/ 6457950 h 6457950"/>
                <a:gd name="connsiteX0" fmla="*/ 1143000 w 2518911"/>
                <a:gd name="connsiteY0" fmla="*/ 0 h 6457950"/>
                <a:gd name="connsiteX1" fmla="*/ 2476500 w 2518911"/>
                <a:gd name="connsiteY1" fmla="*/ 2533650 h 6457950"/>
                <a:gd name="connsiteX2" fmla="*/ 0 w 2518911"/>
                <a:gd name="connsiteY2" fmla="*/ 6457950 h 6457950"/>
                <a:gd name="connsiteX0" fmla="*/ 1143000 w 2609094"/>
                <a:gd name="connsiteY0" fmla="*/ 0 h 6457950"/>
                <a:gd name="connsiteX1" fmla="*/ 2571750 w 2609094"/>
                <a:gd name="connsiteY1" fmla="*/ 2457450 h 6457950"/>
                <a:gd name="connsiteX2" fmla="*/ 0 w 2609094"/>
                <a:gd name="connsiteY2" fmla="*/ 6457950 h 6457950"/>
                <a:gd name="connsiteX0" fmla="*/ 1143000 w 2681982"/>
                <a:gd name="connsiteY0" fmla="*/ 0 h 6457950"/>
                <a:gd name="connsiteX1" fmla="*/ 2647950 w 2681982"/>
                <a:gd name="connsiteY1" fmla="*/ 2381250 h 6457950"/>
                <a:gd name="connsiteX2" fmla="*/ 0 w 2681982"/>
                <a:gd name="connsiteY2" fmla="*/ 6457950 h 6457950"/>
                <a:gd name="connsiteX0" fmla="*/ 1143000 w 2755378"/>
                <a:gd name="connsiteY0" fmla="*/ 0 h 6457950"/>
                <a:gd name="connsiteX1" fmla="*/ 2724150 w 2755378"/>
                <a:gd name="connsiteY1" fmla="*/ 2514600 h 6457950"/>
                <a:gd name="connsiteX2" fmla="*/ 0 w 2755378"/>
                <a:gd name="connsiteY2" fmla="*/ 6457950 h 6457950"/>
                <a:gd name="connsiteX0" fmla="*/ 1143000 w 2750501"/>
                <a:gd name="connsiteY0" fmla="*/ 0 h 6457950"/>
                <a:gd name="connsiteX1" fmla="*/ 2724150 w 2750501"/>
                <a:gd name="connsiteY1" fmla="*/ 2514600 h 6457950"/>
                <a:gd name="connsiteX2" fmla="*/ 0 w 2750501"/>
                <a:gd name="connsiteY2" fmla="*/ 6457950 h 6457950"/>
                <a:gd name="connsiteX0" fmla="*/ 1143000 w 2754204"/>
                <a:gd name="connsiteY0" fmla="*/ 0 h 6457950"/>
                <a:gd name="connsiteX1" fmla="*/ 2724150 w 2754204"/>
                <a:gd name="connsiteY1" fmla="*/ 2514600 h 6457950"/>
                <a:gd name="connsiteX2" fmla="*/ 0 w 2754204"/>
                <a:gd name="connsiteY2" fmla="*/ 6457950 h 6457950"/>
                <a:gd name="connsiteX0" fmla="*/ 1143000 w 2754912"/>
                <a:gd name="connsiteY0" fmla="*/ 0 h 6457950"/>
                <a:gd name="connsiteX1" fmla="*/ 2724150 w 2754912"/>
                <a:gd name="connsiteY1" fmla="*/ 2514600 h 6457950"/>
                <a:gd name="connsiteX2" fmla="*/ 0 w 2754912"/>
                <a:gd name="connsiteY2" fmla="*/ 6457950 h 6457950"/>
                <a:gd name="connsiteX0" fmla="*/ 1009650 w 2749572"/>
                <a:gd name="connsiteY0" fmla="*/ 0 h 6229350"/>
                <a:gd name="connsiteX1" fmla="*/ 2724150 w 2749572"/>
                <a:gd name="connsiteY1" fmla="*/ 2286000 h 6229350"/>
                <a:gd name="connsiteX2" fmla="*/ 0 w 2749572"/>
                <a:gd name="connsiteY2" fmla="*/ 6229350 h 6229350"/>
                <a:gd name="connsiteX0" fmla="*/ 1009650 w 2749572"/>
                <a:gd name="connsiteY0" fmla="*/ 24 h 6229374"/>
                <a:gd name="connsiteX1" fmla="*/ 2724150 w 2749572"/>
                <a:gd name="connsiteY1" fmla="*/ 2286024 h 6229374"/>
                <a:gd name="connsiteX2" fmla="*/ 0 w 2749572"/>
                <a:gd name="connsiteY2" fmla="*/ 6229374 h 6229374"/>
                <a:gd name="connsiteX0" fmla="*/ 1085850 w 2755343"/>
                <a:gd name="connsiteY0" fmla="*/ 22 h 6305572"/>
                <a:gd name="connsiteX1" fmla="*/ 2724150 w 2755343"/>
                <a:gd name="connsiteY1" fmla="*/ 2362222 h 6305572"/>
                <a:gd name="connsiteX2" fmla="*/ 0 w 2755343"/>
                <a:gd name="connsiteY2" fmla="*/ 6305572 h 6305572"/>
                <a:gd name="connsiteX0" fmla="*/ 990600 w 2748271"/>
                <a:gd name="connsiteY0" fmla="*/ 22 h 6305572"/>
                <a:gd name="connsiteX1" fmla="*/ 2724150 w 2748271"/>
                <a:gd name="connsiteY1" fmla="*/ 2362222 h 6305572"/>
                <a:gd name="connsiteX2" fmla="*/ 0 w 2748271"/>
                <a:gd name="connsiteY2" fmla="*/ 6305572 h 6305572"/>
                <a:gd name="connsiteX0" fmla="*/ 0 w 1757671"/>
                <a:gd name="connsiteY0" fmla="*/ 22 h 2362222"/>
                <a:gd name="connsiteX1" fmla="*/ 1733550 w 1757671"/>
                <a:gd name="connsiteY1" fmla="*/ 2362222 h 2362222"/>
                <a:gd name="connsiteX0" fmla="*/ 0 w 1411162"/>
                <a:gd name="connsiteY0" fmla="*/ 17 h 2895617"/>
                <a:gd name="connsiteX1" fmla="*/ 1371600 w 1411162"/>
                <a:gd name="connsiteY1" fmla="*/ 2895617 h 2895617"/>
                <a:gd name="connsiteX0" fmla="*/ 0 w 1340597"/>
                <a:gd name="connsiteY0" fmla="*/ 15 h 3048015"/>
                <a:gd name="connsiteX1" fmla="*/ 1295400 w 1340597"/>
                <a:gd name="connsiteY1" fmla="*/ 3048015 h 3048015"/>
                <a:gd name="connsiteX0" fmla="*/ 0 w 1327216"/>
                <a:gd name="connsiteY0" fmla="*/ 0 h 3048000"/>
                <a:gd name="connsiteX1" fmla="*/ 1295400 w 1327216"/>
                <a:gd name="connsiteY1" fmla="*/ 3048000 h 3048000"/>
                <a:gd name="connsiteX0" fmla="*/ 0 w 1254886"/>
                <a:gd name="connsiteY0" fmla="*/ 0 h 2914650"/>
                <a:gd name="connsiteX1" fmla="*/ 1219200 w 1254886"/>
                <a:gd name="connsiteY1" fmla="*/ 2914650 h 2914650"/>
                <a:gd name="connsiteX0" fmla="*/ 0 w 1309060"/>
                <a:gd name="connsiteY0" fmla="*/ 0 h 2800350"/>
                <a:gd name="connsiteX1" fmla="*/ 1276350 w 1309060"/>
                <a:gd name="connsiteY1" fmla="*/ 2800350 h 2800350"/>
                <a:gd name="connsiteX0" fmla="*/ 0 w 1290951"/>
                <a:gd name="connsiteY0" fmla="*/ 0 h 2686050"/>
                <a:gd name="connsiteX1" fmla="*/ 1257300 w 1290951"/>
                <a:gd name="connsiteY1" fmla="*/ 2686050 h 2686050"/>
                <a:gd name="connsiteX0" fmla="*/ 0 w 1259464"/>
                <a:gd name="connsiteY0" fmla="*/ 0 h 2686050"/>
                <a:gd name="connsiteX1" fmla="*/ 1257300 w 1259464"/>
                <a:gd name="connsiteY1" fmla="*/ 2686050 h 2686050"/>
                <a:gd name="connsiteX0" fmla="*/ 0 w 1164963"/>
                <a:gd name="connsiteY0" fmla="*/ 0 h 2819400"/>
                <a:gd name="connsiteX1" fmla="*/ 1162050 w 1164963"/>
                <a:gd name="connsiteY1" fmla="*/ 2819400 h 2819400"/>
                <a:gd name="connsiteX0" fmla="*/ 0 w 1163772"/>
                <a:gd name="connsiteY0" fmla="*/ 0 h 2819400"/>
                <a:gd name="connsiteX1" fmla="*/ 1162050 w 1163772"/>
                <a:gd name="connsiteY1" fmla="*/ 2819400 h 2819400"/>
                <a:gd name="connsiteX0" fmla="*/ 0 w 1258719"/>
                <a:gd name="connsiteY0" fmla="*/ 0 h 2819400"/>
                <a:gd name="connsiteX1" fmla="*/ 1257300 w 1258719"/>
                <a:gd name="connsiteY1" fmla="*/ 2819400 h 2819400"/>
                <a:gd name="connsiteX0" fmla="*/ 0 w 1258473"/>
                <a:gd name="connsiteY0" fmla="*/ 0 h 2819400"/>
                <a:gd name="connsiteX1" fmla="*/ 1257300 w 1258473"/>
                <a:gd name="connsiteY1" fmla="*/ 2819400 h 2819400"/>
                <a:gd name="connsiteX0" fmla="*/ 0 w 1289818"/>
                <a:gd name="connsiteY0" fmla="*/ 0 h 2819400"/>
                <a:gd name="connsiteX1" fmla="*/ 1257300 w 1289818"/>
                <a:gd name="connsiteY1" fmla="*/ 2819400 h 2819400"/>
                <a:gd name="connsiteX0" fmla="*/ 0 w 1297989"/>
                <a:gd name="connsiteY0" fmla="*/ 0 h 2819400"/>
                <a:gd name="connsiteX1" fmla="*/ 1257300 w 1297989"/>
                <a:gd name="connsiteY1" fmla="*/ 2819400 h 2819400"/>
                <a:gd name="connsiteX0" fmla="*/ 2209800 w 2376544"/>
                <a:gd name="connsiteY0" fmla="*/ 0 h 3257550"/>
                <a:gd name="connsiteX1" fmla="*/ 0 w 2376544"/>
                <a:gd name="connsiteY1" fmla="*/ 3257550 h 3257550"/>
                <a:gd name="connsiteX0" fmla="*/ 2209800 w 2209800"/>
                <a:gd name="connsiteY0" fmla="*/ 0 h 3257550"/>
                <a:gd name="connsiteX1" fmla="*/ 0 w 2209800"/>
                <a:gd name="connsiteY1" fmla="*/ 3257550 h 3257550"/>
                <a:gd name="connsiteX0" fmla="*/ 1352550 w 1352550"/>
                <a:gd name="connsiteY0" fmla="*/ 0 h 1943100"/>
                <a:gd name="connsiteX1" fmla="*/ 0 w 1352550"/>
                <a:gd name="connsiteY1" fmla="*/ 1943100 h 1943100"/>
                <a:gd name="connsiteX0" fmla="*/ 1352550 w 1352550"/>
                <a:gd name="connsiteY0" fmla="*/ 0 h 1943100"/>
                <a:gd name="connsiteX1" fmla="*/ 0 w 1352550"/>
                <a:gd name="connsiteY1" fmla="*/ 1943100 h 1943100"/>
                <a:gd name="connsiteX0" fmla="*/ 1257300 w 1257300"/>
                <a:gd name="connsiteY0" fmla="*/ 0 h 1504950"/>
                <a:gd name="connsiteX1" fmla="*/ 0 w 1257300"/>
                <a:gd name="connsiteY1" fmla="*/ 1504950 h 1504950"/>
                <a:gd name="connsiteX0" fmla="*/ 1257300 w 1257300"/>
                <a:gd name="connsiteY0" fmla="*/ 0 h 1504950"/>
                <a:gd name="connsiteX1" fmla="*/ 0 w 1257300"/>
                <a:gd name="connsiteY1" fmla="*/ 1504950 h 1504950"/>
                <a:gd name="connsiteX0" fmla="*/ 1143000 w 1143000"/>
                <a:gd name="connsiteY0" fmla="*/ 0 h 1562100"/>
                <a:gd name="connsiteX1" fmla="*/ 0 w 1143000"/>
                <a:gd name="connsiteY1" fmla="*/ 1562100 h 1562100"/>
                <a:gd name="connsiteX0" fmla="*/ 1154422 w 1154422"/>
                <a:gd name="connsiteY0" fmla="*/ 0 h 1562100"/>
                <a:gd name="connsiteX1" fmla="*/ 11422 w 1154422"/>
                <a:gd name="connsiteY1" fmla="*/ 1562100 h 1562100"/>
                <a:gd name="connsiteX0" fmla="*/ 1147275 w 1147275"/>
                <a:gd name="connsiteY0" fmla="*/ 0 h 1562100"/>
                <a:gd name="connsiteX1" fmla="*/ 4275 w 1147275"/>
                <a:gd name="connsiteY1" fmla="*/ 1562100 h 1562100"/>
                <a:gd name="connsiteX0" fmla="*/ 1166114 w 1166114"/>
                <a:gd name="connsiteY0" fmla="*/ 0 h 1600200"/>
                <a:gd name="connsiteX1" fmla="*/ 4064 w 1166114"/>
                <a:gd name="connsiteY1" fmla="*/ 1600200 h 1600200"/>
                <a:gd name="connsiteX0" fmla="*/ 1162050 w 1162050"/>
                <a:gd name="connsiteY0" fmla="*/ 0 h 1600200"/>
                <a:gd name="connsiteX1" fmla="*/ 0 w 1162050"/>
                <a:gd name="connsiteY1" fmla="*/ 1600200 h 1600200"/>
                <a:gd name="connsiteX0" fmla="*/ 1295400 w 1295400"/>
                <a:gd name="connsiteY0" fmla="*/ 0 h 1657350"/>
                <a:gd name="connsiteX1" fmla="*/ 0 w 1295400"/>
                <a:gd name="connsiteY1" fmla="*/ 1657350 h 1657350"/>
                <a:gd name="connsiteX0" fmla="*/ 1295400 w 1295400"/>
                <a:gd name="connsiteY0" fmla="*/ 0 h 1657350"/>
                <a:gd name="connsiteX1" fmla="*/ 0 w 1295400"/>
                <a:gd name="connsiteY1" fmla="*/ 1657350 h 1657350"/>
                <a:gd name="connsiteX0" fmla="*/ 1447800 w 1447800"/>
                <a:gd name="connsiteY0" fmla="*/ 0 h 1619250"/>
                <a:gd name="connsiteX1" fmla="*/ 0 w 1447800"/>
                <a:gd name="connsiteY1" fmla="*/ 1619250 h 1619250"/>
                <a:gd name="connsiteX0" fmla="*/ 1447800 w 1447800"/>
                <a:gd name="connsiteY0" fmla="*/ 0 h 1619250"/>
                <a:gd name="connsiteX1" fmla="*/ 0 w 1447800"/>
                <a:gd name="connsiteY1" fmla="*/ 1619250 h 1619250"/>
                <a:gd name="connsiteX0" fmla="*/ 1447800 w 1447800"/>
                <a:gd name="connsiteY0" fmla="*/ 1256 h 1620506"/>
                <a:gd name="connsiteX1" fmla="*/ 0 w 1447800"/>
                <a:gd name="connsiteY1" fmla="*/ 1620506 h 1620506"/>
                <a:gd name="connsiteX0" fmla="*/ 1447800 w 1447800"/>
                <a:gd name="connsiteY0" fmla="*/ 6055 h 1625305"/>
                <a:gd name="connsiteX1" fmla="*/ 0 w 1447800"/>
                <a:gd name="connsiteY1" fmla="*/ 1625305 h 1625305"/>
                <a:gd name="connsiteX0" fmla="*/ 1466850 w 1466850"/>
                <a:gd name="connsiteY0" fmla="*/ 5967 h 1644267"/>
                <a:gd name="connsiteX1" fmla="*/ 0 w 1466850"/>
                <a:gd name="connsiteY1" fmla="*/ 1644267 h 1644267"/>
                <a:gd name="connsiteX0" fmla="*/ 1771650 w 1771650"/>
                <a:gd name="connsiteY0" fmla="*/ 8595 h 1246845"/>
                <a:gd name="connsiteX1" fmla="*/ 0 w 1771650"/>
                <a:gd name="connsiteY1" fmla="*/ 1246845 h 1246845"/>
                <a:gd name="connsiteX0" fmla="*/ 1771650 w 1771650"/>
                <a:gd name="connsiteY0" fmla="*/ 5512 h 1243762"/>
                <a:gd name="connsiteX1" fmla="*/ 0 w 1771650"/>
                <a:gd name="connsiteY1" fmla="*/ 1243762 h 1243762"/>
                <a:gd name="connsiteX0" fmla="*/ 1828800 w 1828800"/>
                <a:gd name="connsiteY0" fmla="*/ 5438 h 1262738"/>
                <a:gd name="connsiteX1" fmla="*/ 0 w 1828800"/>
                <a:gd name="connsiteY1" fmla="*/ 1262738 h 1262738"/>
                <a:gd name="connsiteX0" fmla="*/ 1828800 w 1828800"/>
                <a:gd name="connsiteY0" fmla="*/ 6360 h 1263660"/>
                <a:gd name="connsiteX1" fmla="*/ 0 w 1828800"/>
                <a:gd name="connsiteY1" fmla="*/ 1263660 h 1263660"/>
                <a:gd name="connsiteX0" fmla="*/ 2061029 w 2061029"/>
                <a:gd name="connsiteY0" fmla="*/ 5625 h 1422582"/>
                <a:gd name="connsiteX1" fmla="*/ 0 w 2061029"/>
                <a:gd name="connsiteY1" fmla="*/ 1422582 h 1422582"/>
                <a:gd name="connsiteX0" fmla="*/ 2061029 w 2061029"/>
                <a:gd name="connsiteY0" fmla="*/ 6348 h 1423305"/>
                <a:gd name="connsiteX1" fmla="*/ 0 w 2061029"/>
                <a:gd name="connsiteY1" fmla="*/ 1423305 h 1423305"/>
                <a:gd name="connsiteX0" fmla="*/ 1727200 w 1727200"/>
                <a:gd name="connsiteY0" fmla="*/ 8065 h 1163765"/>
                <a:gd name="connsiteX1" fmla="*/ 0 w 1727200"/>
                <a:gd name="connsiteY1" fmla="*/ 1163765 h 1163765"/>
                <a:gd name="connsiteX0" fmla="*/ 1640115 w 1640115"/>
                <a:gd name="connsiteY0" fmla="*/ 9164 h 1048750"/>
                <a:gd name="connsiteX1" fmla="*/ 0 w 1640115"/>
                <a:gd name="connsiteY1" fmla="*/ 1048750 h 1048750"/>
                <a:gd name="connsiteX0" fmla="*/ 1640115 w 1640115"/>
                <a:gd name="connsiteY0" fmla="*/ 9993 h 1049579"/>
                <a:gd name="connsiteX1" fmla="*/ 0 w 1640115"/>
                <a:gd name="connsiteY1" fmla="*/ 1049579 h 1049579"/>
                <a:gd name="connsiteX0" fmla="*/ 1611086 w 1611086"/>
                <a:gd name="connsiteY0" fmla="*/ 9638 h 1078252"/>
                <a:gd name="connsiteX1" fmla="*/ 0 w 1611086"/>
                <a:gd name="connsiteY1" fmla="*/ 1078252 h 1078252"/>
                <a:gd name="connsiteX0" fmla="*/ 1611086 w 1611086"/>
                <a:gd name="connsiteY0" fmla="*/ 9993 h 1049578"/>
                <a:gd name="connsiteX1" fmla="*/ 0 w 1611086"/>
                <a:gd name="connsiteY1" fmla="*/ 1049578 h 1049578"/>
                <a:gd name="connsiteX0" fmla="*/ 1611086 w 1611086"/>
                <a:gd name="connsiteY0" fmla="*/ 10176 h 1049761"/>
                <a:gd name="connsiteX1" fmla="*/ 0 w 1611086"/>
                <a:gd name="connsiteY1" fmla="*/ 1049761 h 1049761"/>
                <a:gd name="connsiteX0" fmla="*/ 1611086 w 1611086"/>
                <a:gd name="connsiteY0" fmla="*/ 12714 h 1052299"/>
                <a:gd name="connsiteX1" fmla="*/ 0 w 1611086"/>
                <a:gd name="connsiteY1" fmla="*/ 1052299 h 1052299"/>
                <a:gd name="connsiteX0" fmla="*/ 1611086 w 1611086"/>
                <a:gd name="connsiteY0" fmla="*/ 11912 h 1051497"/>
                <a:gd name="connsiteX1" fmla="*/ 0 w 1611086"/>
                <a:gd name="connsiteY1" fmla="*/ 1051497 h 1051497"/>
                <a:gd name="connsiteX0" fmla="*/ 1611086 w 1611086"/>
                <a:gd name="connsiteY0" fmla="*/ 13004 h 1052589"/>
                <a:gd name="connsiteX1" fmla="*/ 0 w 1611086"/>
                <a:gd name="connsiteY1" fmla="*/ 1052589 h 1052589"/>
                <a:gd name="connsiteX0" fmla="*/ 1016000 w 1016000"/>
                <a:gd name="connsiteY0" fmla="*/ 14350 h 995878"/>
                <a:gd name="connsiteX1" fmla="*/ 0 w 1016000"/>
                <a:gd name="connsiteY1" fmla="*/ 995878 h 995878"/>
                <a:gd name="connsiteX0" fmla="*/ 1016000 w 1016000"/>
                <a:gd name="connsiteY0" fmla="*/ 0 h 981528"/>
                <a:gd name="connsiteX1" fmla="*/ 0 w 1016000"/>
                <a:gd name="connsiteY1" fmla="*/ 981528 h 981528"/>
                <a:gd name="connsiteX0" fmla="*/ 1088572 w 1088572"/>
                <a:gd name="connsiteY0" fmla="*/ 0 h 996042"/>
                <a:gd name="connsiteX1" fmla="*/ 0 w 1088572"/>
                <a:gd name="connsiteY1" fmla="*/ 996042 h 996042"/>
                <a:gd name="connsiteX0" fmla="*/ 1088572 w 1088572"/>
                <a:gd name="connsiteY0" fmla="*/ 0 h 996042"/>
                <a:gd name="connsiteX1" fmla="*/ 0 w 1088572"/>
                <a:gd name="connsiteY1" fmla="*/ 996042 h 996042"/>
                <a:gd name="connsiteX0" fmla="*/ 1088572 w 1088572"/>
                <a:gd name="connsiteY0" fmla="*/ 0 h 996042"/>
                <a:gd name="connsiteX1" fmla="*/ 0 w 1088572"/>
                <a:gd name="connsiteY1" fmla="*/ 996042 h 996042"/>
                <a:gd name="connsiteX0" fmla="*/ 1074058 w 1074058"/>
                <a:gd name="connsiteY0" fmla="*/ 0 h 952499"/>
                <a:gd name="connsiteX1" fmla="*/ 0 w 1074058"/>
                <a:gd name="connsiteY1" fmla="*/ 952499 h 952499"/>
                <a:gd name="connsiteX0" fmla="*/ 1074058 w 1074058"/>
                <a:gd name="connsiteY0" fmla="*/ 0 h 952499"/>
                <a:gd name="connsiteX1" fmla="*/ 0 w 1074058"/>
                <a:gd name="connsiteY1" fmla="*/ 952499 h 952499"/>
                <a:gd name="connsiteX0" fmla="*/ 1074058 w 1074058"/>
                <a:gd name="connsiteY0" fmla="*/ 0 h 952499"/>
                <a:gd name="connsiteX1" fmla="*/ 0 w 1074058"/>
                <a:gd name="connsiteY1" fmla="*/ 952499 h 952499"/>
                <a:gd name="connsiteX0" fmla="*/ 1074058 w 1074058"/>
                <a:gd name="connsiteY0" fmla="*/ 0 h 952499"/>
                <a:gd name="connsiteX1" fmla="*/ 0 w 1074058"/>
                <a:gd name="connsiteY1" fmla="*/ 952499 h 952499"/>
                <a:gd name="connsiteX0" fmla="*/ 1074058 w 1074058"/>
                <a:gd name="connsiteY0" fmla="*/ 0 h 952499"/>
                <a:gd name="connsiteX1" fmla="*/ 0 w 1074058"/>
                <a:gd name="connsiteY1" fmla="*/ 952499 h 952499"/>
                <a:gd name="connsiteX0" fmla="*/ 1494972 w 1494972"/>
                <a:gd name="connsiteY0" fmla="*/ 0 h 1039584"/>
                <a:gd name="connsiteX1" fmla="*/ 0 w 1494972"/>
                <a:gd name="connsiteY1" fmla="*/ 1039584 h 1039584"/>
                <a:gd name="connsiteX0" fmla="*/ 1494972 w 1494972"/>
                <a:gd name="connsiteY0" fmla="*/ 0 h 1039584"/>
                <a:gd name="connsiteX1" fmla="*/ 0 w 1494972"/>
                <a:gd name="connsiteY1" fmla="*/ 1039584 h 1039584"/>
                <a:gd name="connsiteX0" fmla="*/ 1494972 w 1494972"/>
                <a:gd name="connsiteY0" fmla="*/ 0 h 1039584"/>
                <a:gd name="connsiteX1" fmla="*/ 0 w 1494972"/>
                <a:gd name="connsiteY1" fmla="*/ 1039584 h 1039584"/>
                <a:gd name="connsiteX0" fmla="*/ 1378858 w 1378858"/>
                <a:gd name="connsiteY0" fmla="*/ 0 h 981527"/>
                <a:gd name="connsiteX1" fmla="*/ 0 w 1378858"/>
                <a:gd name="connsiteY1" fmla="*/ 981527 h 981527"/>
                <a:gd name="connsiteX0" fmla="*/ 1306287 w 1306287"/>
                <a:gd name="connsiteY0" fmla="*/ 0 h 1068613"/>
                <a:gd name="connsiteX1" fmla="*/ 0 w 1306287"/>
                <a:gd name="connsiteY1" fmla="*/ 1068613 h 1068613"/>
                <a:gd name="connsiteX0" fmla="*/ 1306287 w 1306287"/>
                <a:gd name="connsiteY0" fmla="*/ 0 h 1068613"/>
                <a:gd name="connsiteX1" fmla="*/ 0 w 1306287"/>
                <a:gd name="connsiteY1" fmla="*/ 1068613 h 1068613"/>
                <a:gd name="connsiteX0" fmla="*/ 1349830 w 1349830"/>
                <a:gd name="connsiteY0" fmla="*/ 0 h 1010556"/>
                <a:gd name="connsiteX1" fmla="*/ 0 w 1349830"/>
                <a:gd name="connsiteY1" fmla="*/ 1010556 h 1010556"/>
                <a:gd name="connsiteX0" fmla="*/ 1349830 w 1349830"/>
                <a:gd name="connsiteY0" fmla="*/ 0 h 1010556"/>
                <a:gd name="connsiteX1" fmla="*/ 0 w 1349830"/>
                <a:gd name="connsiteY1" fmla="*/ 1010556 h 1010556"/>
                <a:gd name="connsiteX0" fmla="*/ 1320801 w 1320801"/>
                <a:gd name="connsiteY0" fmla="*/ 0 h 1054099"/>
                <a:gd name="connsiteX1" fmla="*/ 0 w 1320801"/>
                <a:gd name="connsiteY1" fmla="*/ 1054099 h 1054099"/>
                <a:gd name="connsiteX0" fmla="*/ 1320801 w 1320801"/>
                <a:gd name="connsiteY0" fmla="*/ 0 h 1054099"/>
                <a:gd name="connsiteX1" fmla="*/ 0 w 1320801"/>
                <a:gd name="connsiteY1" fmla="*/ 1054099 h 1054099"/>
                <a:gd name="connsiteX0" fmla="*/ 1422401 w 1422401"/>
                <a:gd name="connsiteY0" fmla="*/ 0 h 1083128"/>
                <a:gd name="connsiteX1" fmla="*/ 0 w 1422401"/>
                <a:gd name="connsiteY1" fmla="*/ 1083128 h 1083128"/>
                <a:gd name="connsiteX0" fmla="*/ 1422401 w 1422401"/>
                <a:gd name="connsiteY0" fmla="*/ 0 h 1039585"/>
                <a:gd name="connsiteX1" fmla="*/ 0 w 1422401"/>
                <a:gd name="connsiteY1" fmla="*/ 1039585 h 1039585"/>
                <a:gd name="connsiteX0" fmla="*/ 1422401 w 1422401"/>
                <a:gd name="connsiteY0" fmla="*/ 0 h 1039585"/>
                <a:gd name="connsiteX1" fmla="*/ 0 w 1422401"/>
                <a:gd name="connsiteY1" fmla="*/ 1039585 h 1039585"/>
                <a:gd name="connsiteX0" fmla="*/ 1320801 w 1320801"/>
                <a:gd name="connsiteY0" fmla="*/ 0 h 1068613"/>
                <a:gd name="connsiteX1" fmla="*/ 0 w 1320801"/>
                <a:gd name="connsiteY1" fmla="*/ 1068613 h 1068613"/>
                <a:gd name="connsiteX0" fmla="*/ 1320801 w 1320801"/>
                <a:gd name="connsiteY0" fmla="*/ 0 h 1068613"/>
                <a:gd name="connsiteX1" fmla="*/ 0 w 1320801"/>
                <a:gd name="connsiteY1" fmla="*/ 1068613 h 1068613"/>
                <a:gd name="connsiteX0" fmla="*/ 1393372 w 1393372"/>
                <a:gd name="connsiteY0" fmla="*/ 0 h 1054099"/>
                <a:gd name="connsiteX1" fmla="*/ 0 w 1393372"/>
                <a:gd name="connsiteY1" fmla="*/ 1054099 h 1054099"/>
                <a:gd name="connsiteX0" fmla="*/ 1349830 w 1349830"/>
                <a:gd name="connsiteY0" fmla="*/ 0 h 1083128"/>
                <a:gd name="connsiteX1" fmla="*/ 0 w 1349830"/>
                <a:gd name="connsiteY1" fmla="*/ 1083128 h 1083128"/>
                <a:gd name="connsiteX0" fmla="*/ 1349830 w 1349830"/>
                <a:gd name="connsiteY0" fmla="*/ 0 h 1083128"/>
                <a:gd name="connsiteX1" fmla="*/ 0 w 1349830"/>
                <a:gd name="connsiteY1" fmla="*/ 1083128 h 1083128"/>
                <a:gd name="connsiteX0" fmla="*/ 1407887 w 1407887"/>
                <a:gd name="connsiteY0" fmla="*/ 0 h 1083128"/>
                <a:gd name="connsiteX1" fmla="*/ 0 w 1407887"/>
                <a:gd name="connsiteY1" fmla="*/ 1083128 h 1083128"/>
                <a:gd name="connsiteX0" fmla="*/ 1509487 w 1509487"/>
                <a:gd name="connsiteY0" fmla="*/ 0 h 1576614"/>
                <a:gd name="connsiteX1" fmla="*/ 0 w 1509487"/>
                <a:gd name="connsiteY1" fmla="*/ 1576614 h 1576614"/>
                <a:gd name="connsiteX0" fmla="*/ 1509487 w 1509487"/>
                <a:gd name="connsiteY0" fmla="*/ 0 h 1576614"/>
                <a:gd name="connsiteX1" fmla="*/ 0 w 1509487"/>
                <a:gd name="connsiteY1" fmla="*/ 1576614 h 1576614"/>
                <a:gd name="connsiteX0" fmla="*/ 1509487 w 1509487"/>
                <a:gd name="connsiteY0" fmla="*/ 0 h 1576614"/>
                <a:gd name="connsiteX1" fmla="*/ 0 w 1509487"/>
                <a:gd name="connsiteY1" fmla="*/ 1576614 h 1576614"/>
                <a:gd name="connsiteX0" fmla="*/ 1291773 w 1291773"/>
                <a:gd name="connsiteY0" fmla="*/ 0 h 879928"/>
                <a:gd name="connsiteX1" fmla="*/ 0 w 1291773"/>
                <a:gd name="connsiteY1" fmla="*/ 879928 h 879928"/>
                <a:gd name="connsiteX0" fmla="*/ 1291773 w 1291773"/>
                <a:gd name="connsiteY0" fmla="*/ 0 h 879928"/>
                <a:gd name="connsiteX1" fmla="*/ 0 w 1291773"/>
                <a:gd name="connsiteY1" fmla="*/ 879928 h 879928"/>
                <a:gd name="connsiteX0" fmla="*/ 1277259 w 1277259"/>
                <a:gd name="connsiteY0" fmla="*/ 0 h 879928"/>
                <a:gd name="connsiteX1" fmla="*/ 0 w 1277259"/>
                <a:gd name="connsiteY1" fmla="*/ 879928 h 879928"/>
                <a:gd name="connsiteX0" fmla="*/ 1277259 w 1277259"/>
                <a:gd name="connsiteY0" fmla="*/ 0 h 879928"/>
                <a:gd name="connsiteX1" fmla="*/ 0 w 1277259"/>
                <a:gd name="connsiteY1" fmla="*/ 879928 h 879928"/>
                <a:gd name="connsiteX0" fmla="*/ 1291546 w 1291546"/>
                <a:gd name="connsiteY0" fmla="*/ 0 h 879928"/>
                <a:gd name="connsiteX1" fmla="*/ 0 w 1291546"/>
                <a:gd name="connsiteY1" fmla="*/ 879928 h 879928"/>
                <a:gd name="connsiteX0" fmla="*/ 1291546 w 1291546"/>
                <a:gd name="connsiteY0" fmla="*/ 0 h 879928"/>
                <a:gd name="connsiteX1" fmla="*/ 0 w 1291546"/>
                <a:gd name="connsiteY1" fmla="*/ 879928 h 879928"/>
                <a:gd name="connsiteX0" fmla="*/ 1286783 w 1286783"/>
                <a:gd name="connsiteY0" fmla="*/ 0 h 870403"/>
                <a:gd name="connsiteX1" fmla="*/ 0 w 1286783"/>
                <a:gd name="connsiteY1" fmla="*/ 870403 h 870403"/>
                <a:gd name="connsiteX0" fmla="*/ 1659511 w 1659511"/>
                <a:gd name="connsiteY0" fmla="*/ 50516 h 308444"/>
                <a:gd name="connsiteX1" fmla="*/ 0 w 1659511"/>
                <a:gd name="connsiteY1" fmla="*/ 308444 h 308444"/>
                <a:gd name="connsiteX0" fmla="*/ 1659511 w 1659511"/>
                <a:gd name="connsiteY0" fmla="*/ 0 h 274744"/>
                <a:gd name="connsiteX1" fmla="*/ 0 w 1659511"/>
                <a:gd name="connsiteY1" fmla="*/ 257928 h 274744"/>
                <a:gd name="connsiteX0" fmla="*/ 1664103 w 1664103"/>
                <a:gd name="connsiteY0" fmla="*/ 0 h 253914"/>
                <a:gd name="connsiteX1" fmla="*/ 0 w 1664103"/>
                <a:gd name="connsiteY1" fmla="*/ 236183 h 253914"/>
                <a:gd name="connsiteX0" fmla="*/ 1679636 w 1679636"/>
                <a:gd name="connsiteY0" fmla="*/ 0 h 257050"/>
                <a:gd name="connsiteX1" fmla="*/ 0 w 1679636"/>
                <a:gd name="connsiteY1" fmla="*/ 239463 h 257050"/>
                <a:gd name="connsiteX0" fmla="*/ 1679636 w 1679636"/>
                <a:gd name="connsiteY0" fmla="*/ 0 h 239463"/>
                <a:gd name="connsiteX1" fmla="*/ 0 w 1679636"/>
                <a:gd name="connsiteY1" fmla="*/ 239463 h 239463"/>
                <a:gd name="connsiteX0" fmla="*/ 1671455 w 1671455"/>
                <a:gd name="connsiteY0" fmla="*/ 0 h 247470"/>
                <a:gd name="connsiteX1" fmla="*/ 0 w 1671455"/>
                <a:gd name="connsiteY1" fmla="*/ 247470 h 247470"/>
                <a:gd name="connsiteX0" fmla="*/ 1671455 w 1671455"/>
                <a:gd name="connsiteY0" fmla="*/ 0 h 247558"/>
                <a:gd name="connsiteX1" fmla="*/ 0 w 1671455"/>
                <a:gd name="connsiteY1" fmla="*/ 247470 h 247558"/>
                <a:gd name="connsiteX0" fmla="*/ 547907 w 547907"/>
                <a:gd name="connsiteY0" fmla="*/ 0 h 496984"/>
                <a:gd name="connsiteX1" fmla="*/ 0 w 547907"/>
                <a:gd name="connsiteY1" fmla="*/ 496939 h 496984"/>
                <a:gd name="connsiteX0" fmla="*/ 547907 w 547907"/>
                <a:gd name="connsiteY0" fmla="*/ 0 h 497088"/>
                <a:gd name="connsiteX1" fmla="*/ 0 w 547907"/>
                <a:gd name="connsiteY1" fmla="*/ 496939 h 497088"/>
                <a:gd name="connsiteX0" fmla="*/ 544145 w 544145"/>
                <a:gd name="connsiteY0" fmla="*/ 0 h 499536"/>
                <a:gd name="connsiteX1" fmla="*/ 0 w 544145"/>
                <a:gd name="connsiteY1" fmla="*/ 499389 h 499536"/>
                <a:gd name="connsiteX0" fmla="*/ 544145 w 544145"/>
                <a:gd name="connsiteY0" fmla="*/ 0 h 499528"/>
                <a:gd name="connsiteX1" fmla="*/ 0 w 544145"/>
                <a:gd name="connsiteY1" fmla="*/ 499389 h 499528"/>
                <a:gd name="connsiteX0" fmla="*/ 503105 w 503105"/>
                <a:gd name="connsiteY0" fmla="*/ 0 h 494110"/>
                <a:gd name="connsiteX1" fmla="*/ 0 w 503105"/>
                <a:gd name="connsiteY1" fmla="*/ 493967 h 494110"/>
                <a:gd name="connsiteX0" fmla="*/ 515705 w 515705"/>
                <a:gd name="connsiteY0" fmla="*/ 0 h 480559"/>
                <a:gd name="connsiteX1" fmla="*/ 0 w 515705"/>
                <a:gd name="connsiteY1" fmla="*/ 480402 h 480559"/>
                <a:gd name="connsiteX0" fmla="*/ 515705 w 536866"/>
                <a:gd name="connsiteY0" fmla="*/ 0 h 480472"/>
                <a:gd name="connsiteX1" fmla="*/ 0 w 536866"/>
                <a:gd name="connsiteY1" fmla="*/ 480402 h 480472"/>
                <a:gd name="connsiteX0" fmla="*/ 515705 w 531142"/>
                <a:gd name="connsiteY0" fmla="*/ 0 h 480475"/>
                <a:gd name="connsiteX1" fmla="*/ 0 w 531142"/>
                <a:gd name="connsiteY1" fmla="*/ 480402 h 480475"/>
                <a:gd name="connsiteX0" fmla="*/ 515705 w 516885"/>
                <a:gd name="connsiteY0" fmla="*/ 0 h 480504"/>
                <a:gd name="connsiteX1" fmla="*/ 0 w 516885"/>
                <a:gd name="connsiteY1" fmla="*/ 480402 h 480504"/>
                <a:gd name="connsiteX0" fmla="*/ 502797 w 504130"/>
                <a:gd name="connsiteY0" fmla="*/ 0 h 464806"/>
                <a:gd name="connsiteX1" fmla="*/ 0 w 504130"/>
                <a:gd name="connsiteY1" fmla="*/ 464696 h 464806"/>
                <a:gd name="connsiteX0" fmla="*/ 502797 w 514970"/>
                <a:gd name="connsiteY0" fmla="*/ 0 h 464794"/>
                <a:gd name="connsiteX1" fmla="*/ 0 w 514970"/>
                <a:gd name="connsiteY1" fmla="*/ 464696 h 464794"/>
                <a:gd name="connsiteX0" fmla="*/ 501311 w 513574"/>
                <a:gd name="connsiteY0" fmla="*/ 0 h 487186"/>
                <a:gd name="connsiteX1" fmla="*/ 0 w 513574"/>
                <a:gd name="connsiteY1" fmla="*/ 487097 h 487186"/>
                <a:gd name="connsiteX0" fmla="*/ 483945 w 497360"/>
                <a:gd name="connsiteY0" fmla="*/ 0 h 538669"/>
                <a:gd name="connsiteX1" fmla="*/ 0 w 497360"/>
                <a:gd name="connsiteY1" fmla="*/ 538595 h 538669"/>
                <a:gd name="connsiteX0" fmla="*/ 476246 w 490230"/>
                <a:gd name="connsiteY0" fmla="*/ 0 h 559753"/>
                <a:gd name="connsiteX1" fmla="*/ 0 w 490230"/>
                <a:gd name="connsiteY1" fmla="*/ 559684 h 559753"/>
                <a:gd name="connsiteX0" fmla="*/ 476246 w 491265"/>
                <a:gd name="connsiteY0" fmla="*/ 0 h 559750"/>
                <a:gd name="connsiteX1" fmla="*/ 0 w 491265"/>
                <a:gd name="connsiteY1" fmla="*/ 559684 h 55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1265" h="559750">
                  <a:moveTo>
                    <a:pt x="476246" y="0"/>
                  </a:moveTo>
                  <a:cubicBezTo>
                    <a:pt x="532015" y="226279"/>
                    <a:pt x="445135" y="565200"/>
                    <a:pt x="0" y="559684"/>
                  </a:cubicBezTo>
                </a:path>
              </a:pathLst>
            </a:custGeom>
            <a:noFill/>
            <a:ln w="190500" cap="rnd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2820" name="Rectangle 2819">
            <a:extLst>
              <a:ext uri="{FF2B5EF4-FFF2-40B4-BE49-F238E27FC236}">
                <a16:creationId xmlns:a16="http://schemas.microsoft.com/office/drawing/2014/main" id="{84944D01-C02A-1633-DD91-D501E7BB27A4}"/>
              </a:ext>
            </a:extLst>
          </p:cNvPr>
          <p:cNvSpPr/>
          <p:nvPr/>
        </p:nvSpPr>
        <p:spPr>
          <a:xfrm>
            <a:off x="13996899" y="10787767"/>
            <a:ext cx="852066" cy="1547275"/>
          </a:xfrm>
          <a:custGeom>
            <a:avLst/>
            <a:gdLst>
              <a:gd name="connsiteX0" fmla="*/ 0 w 429114"/>
              <a:gd name="connsiteY0" fmla="*/ 0 h 450345"/>
              <a:gd name="connsiteX1" fmla="*/ 429114 w 429114"/>
              <a:gd name="connsiteY1" fmla="*/ 0 h 450345"/>
              <a:gd name="connsiteX2" fmla="*/ 429114 w 429114"/>
              <a:gd name="connsiteY2" fmla="*/ 450345 h 450345"/>
              <a:gd name="connsiteX3" fmla="*/ 0 w 429114"/>
              <a:gd name="connsiteY3" fmla="*/ 450345 h 450345"/>
              <a:gd name="connsiteX4" fmla="*/ 0 w 429114"/>
              <a:gd name="connsiteY4" fmla="*/ 0 h 450345"/>
              <a:gd name="connsiteX0" fmla="*/ 0 w 510077"/>
              <a:gd name="connsiteY0" fmla="*/ 0 h 826582"/>
              <a:gd name="connsiteX1" fmla="*/ 510077 w 510077"/>
              <a:gd name="connsiteY1" fmla="*/ 376237 h 826582"/>
              <a:gd name="connsiteX2" fmla="*/ 510077 w 510077"/>
              <a:gd name="connsiteY2" fmla="*/ 826582 h 826582"/>
              <a:gd name="connsiteX3" fmla="*/ 80963 w 510077"/>
              <a:gd name="connsiteY3" fmla="*/ 826582 h 826582"/>
              <a:gd name="connsiteX4" fmla="*/ 0 w 510077"/>
              <a:gd name="connsiteY4" fmla="*/ 0 h 826582"/>
              <a:gd name="connsiteX0" fmla="*/ 0 w 686290"/>
              <a:gd name="connsiteY0" fmla="*/ 47626 h 874208"/>
              <a:gd name="connsiteX1" fmla="*/ 686290 w 686290"/>
              <a:gd name="connsiteY1" fmla="*/ 0 h 874208"/>
              <a:gd name="connsiteX2" fmla="*/ 510077 w 686290"/>
              <a:gd name="connsiteY2" fmla="*/ 874208 h 874208"/>
              <a:gd name="connsiteX3" fmla="*/ 80963 w 686290"/>
              <a:gd name="connsiteY3" fmla="*/ 874208 h 874208"/>
              <a:gd name="connsiteX4" fmla="*/ 0 w 686290"/>
              <a:gd name="connsiteY4" fmla="*/ 47626 h 874208"/>
              <a:gd name="connsiteX0" fmla="*/ 0 w 686290"/>
              <a:gd name="connsiteY0" fmla="*/ 47626 h 1212345"/>
              <a:gd name="connsiteX1" fmla="*/ 686290 w 686290"/>
              <a:gd name="connsiteY1" fmla="*/ 0 h 1212345"/>
              <a:gd name="connsiteX2" fmla="*/ 429114 w 686290"/>
              <a:gd name="connsiteY2" fmla="*/ 1212345 h 1212345"/>
              <a:gd name="connsiteX3" fmla="*/ 80963 w 686290"/>
              <a:gd name="connsiteY3" fmla="*/ 874208 h 1212345"/>
              <a:gd name="connsiteX4" fmla="*/ 0 w 686290"/>
              <a:gd name="connsiteY4" fmla="*/ 47626 h 1212345"/>
              <a:gd name="connsiteX0" fmla="*/ 57150 w 743440"/>
              <a:gd name="connsiteY0" fmla="*/ 47626 h 1212345"/>
              <a:gd name="connsiteX1" fmla="*/ 743440 w 743440"/>
              <a:gd name="connsiteY1" fmla="*/ 0 h 1212345"/>
              <a:gd name="connsiteX2" fmla="*/ 486264 w 743440"/>
              <a:gd name="connsiteY2" fmla="*/ 1212345 h 1212345"/>
              <a:gd name="connsiteX3" fmla="*/ 0 w 743440"/>
              <a:gd name="connsiteY3" fmla="*/ 1050421 h 1212345"/>
              <a:gd name="connsiteX4" fmla="*/ 57150 w 743440"/>
              <a:gd name="connsiteY4" fmla="*/ 47626 h 1212345"/>
              <a:gd name="connsiteX0" fmla="*/ 57150 w 743440"/>
              <a:gd name="connsiteY0" fmla="*/ 47626 h 1212345"/>
              <a:gd name="connsiteX1" fmla="*/ 743440 w 743440"/>
              <a:gd name="connsiteY1" fmla="*/ 0 h 1212345"/>
              <a:gd name="connsiteX2" fmla="*/ 486264 w 743440"/>
              <a:gd name="connsiteY2" fmla="*/ 1212345 h 1212345"/>
              <a:gd name="connsiteX3" fmla="*/ 0 w 743440"/>
              <a:gd name="connsiteY3" fmla="*/ 1050421 h 1212345"/>
              <a:gd name="connsiteX4" fmla="*/ 57150 w 743440"/>
              <a:gd name="connsiteY4" fmla="*/ 47626 h 1212345"/>
              <a:gd name="connsiteX0" fmla="*/ 57150 w 743440"/>
              <a:gd name="connsiteY0" fmla="*/ 47626 h 1212345"/>
              <a:gd name="connsiteX1" fmla="*/ 743440 w 743440"/>
              <a:gd name="connsiteY1" fmla="*/ 0 h 1212345"/>
              <a:gd name="connsiteX2" fmla="*/ 486264 w 743440"/>
              <a:gd name="connsiteY2" fmla="*/ 1212345 h 1212345"/>
              <a:gd name="connsiteX3" fmla="*/ 0 w 743440"/>
              <a:gd name="connsiteY3" fmla="*/ 1050421 h 1212345"/>
              <a:gd name="connsiteX4" fmla="*/ 57150 w 743440"/>
              <a:gd name="connsiteY4" fmla="*/ 47626 h 1212345"/>
              <a:gd name="connsiteX0" fmla="*/ 57150 w 743440"/>
              <a:gd name="connsiteY0" fmla="*/ 143556 h 1308275"/>
              <a:gd name="connsiteX1" fmla="*/ 743440 w 743440"/>
              <a:gd name="connsiteY1" fmla="*/ 95930 h 1308275"/>
              <a:gd name="connsiteX2" fmla="*/ 486264 w 743440"/>
              <a:gd name="connsiteY2" fmla="*/ 1308275 h 1308275"/>
              <a:gd name="connsiteX3" fmla="*/ 0 w 743440"/>
              <a:gd name="connsiteY3" fmla="*/ 1146351 h 1308275"/>
              <a:gd name="connsiteX4" fmla="*/ 57150 w 743440"/>
              <a:gd name="connsiteY4" fmla="*/ 143556 h 1308275"/>
              <a:gd name="connsiteX0" fmla="*/ 57150 w 743440"/>
              <a:gd name="connsiteY0" fmla="*/ 202603 h 1367322"/>
              <a:gd name="connsiteX1" fmla="*/ 743440 w 743440"/>
              <a:gd name="connsiteY1" fmla="*/ 154977 h 1367322"/>
              <a:gd name="connsiteX2" fmla="*/ 486264 w 743440"/>
              <a:gd name="connsiteY2" fmla="*/ 1367322 h 1367322"/>
              <a:gd name="connsiteX3" fmla="*/ 0 w 743440"/>
              <a:gd name="connsiteY3" fmla="*/ 1205398 h 1367322"/>
              <a:gd name="connsiteX4" fmla="*/ 57150 w 743440"/>
              <a:gd name="connsiteY4" fmla="*/ 202603 h 1367322"/>
              <a:gd name="connsiteX0" fmla="*/ 57150 w 781540"/>
              <a:gd name="connsiteY0" fmla="*/ 202603 h 1367322"/>
              <a:gd name="connsiteX1" fmla="*/ 781540 w 781540"/>
              <a:gd name="connsiteY1" fmla="*/ 154977 h 1367322"/>
              <a:gd name="connsiteX2" fmla="*/ 486264 w 781540"/>
              <a:gd name="connsiteY2" fmla="*/ 1367322 h 1367322"/>
              <a:gd name="connsiteX3" fmla="*/ 0 w 781540"/>
              <a:gd name="connsiteY3" fmla="*/ 1205398 h 1367322"/>
              <a:gd name="connsiteX4" fmla="*/ 57150 w 781540"/>
              <a:gd name="connsiteY4" fmla="*/ 202603 h 1367322"/>
              <a:gd name="connsiteX0" fmla="*/ 61912 w 781540"/>
              <a:gd name="connsiteY0" fmla="*/ 224416 h 1346273"/>
              <a:gd name="connsiteX1" fmla="*/ 781540 w 781540"/>
              <a:gd name="connsiteY1" fmla="*/ 133928 h 1346273"/>
              <a:gd name="connsiteX2" fmla="*/ 486264 w 781540"/>
              <a:gd name="connsiteY2" fmla="*/ 1346273 h 1346273"/>
              <a:gd name="connsiteX3" fmla="*/ 0 w 781540"/>
              <a:gd name="connsiteY3" fmla="*/ 1184349 h 1346273"/>
              <a:gd name="connsiteX4" fmla="*/ 61912 w 781540"/>
              <a:gd name="connsiteY4" fmla="*/ 224416 h 1346273"/>
              <a:gd name="connsiteX0" fmla="*/ 61912 w 781540"/>
              <a:gd name="connsiteY0" fmla="*/ 224416 h 1346273"/>
              <a:gd name="connsiteX1" fmla="*/ 781540 w 781540"/>
              <a:gd name="connsiteY1" fmla="*/ 133928 h 1346273"/>
              <a:gd name="connsiteX2" fmla="*/ 486264 w 781540"/>
              <a:gd name="connsiteY2" fmla="*/ 1346273 h 1346273"/>
              <a:gd name="connsiteX3" fmla="*/ 0 w 781540"/>
              <a:gd name="connsiteY3" fmla="*/ 1184349 h 1346273"/>
              <a:gd name="connsiteX4" fmla="*/ 61912 w 781540"/>
              <a:gd name="connsiteY4" fmla="*/ 224416 h 1346273"/>
              <a:gd name="connsiteX0" fmla="*/ 61912 w 781540"/>
              <a:gd name="connsiteY0" fmla="*/ 224416 h 1423666"/>
              <a:gd name="connsiteX1" fmla="*/ 781540 w 781540"/>
              <a:gd name="connsiteY1" fmla="*/ 133928 h 1423666"/>
              <a:gd name="connsiteX2" fmla="*/ 486264 w 781540"/>
              <a:gd name="connsiteY2" fmla="*/ 1346273 h 1423666"/>
              <a:gd name="connsiteX3" fmla="*/ 0 w 781540"/>
              <a:gd name="connsiteY3" fmla="*/ 1184349 h 1423666"/>
              <a:gd name="connsiteX4" fmla="*/ 61912 w 781540"/>
              <a:gd name="connsiteY4" fmla="*/ 224416 h 1423666"/>
              <a:gd name="connsiteX0" fmla="*/ 62641 w 782269"/>
              <a:gd name="connsiteY0" fmla="*/ 224416 h 1435588"/>
              <a:gd name="connsiteX1" fmla="*/ 782269 w 782269"/>
              <a:gd name="connsiteY1" fmla="*/ 133928 h 1435588"/>
              <a:gd name="connsiteX2" fmla="*/ 486993 w 782269"/>
              <a:gd name="connsiteY2" fmla="*/ 1346273 h 1435588"/>
              <a:gd name="connsiteX3" fmla="*/ 729 w 782269"/>
              <a:gd name="connsiteY3" fmla="*/ 1184349 h 1435588"/>
              <a:gd name="connsiteX4" fmla="*/ 62641 w 782269"/>
              <a:gd name="connsiteY4" fmla="*/ 224416 h 1435588"/>
              <a:gd name="connsiteX0" fmla="*/ 62641 w 797319"/>
              <a:gd name="connsiteY0" fmla="*/ 224416 h 1435588"/>
              <a:gd name="connsiteX1" fmla="*/ 782269 w 797319"/>
              <a:gd name="connsiteY1" fmla="*/ 133928 h 1435588"/>
              <a:gd name="connsiteX2" fmla="*/ 486993 w 797319"/>
              <a:gd name="connsiteY2" fmla="*/ 1346273 h 1435588"/>
              <a:gd name="connsiteX3" fmla="*/ 729 w 797319"/>
              <a:gd name="connsiteY3" fmla="*/ 1184349 h 1435588"/>
              <a:gd name="connsiteX4" fmla="*/ 62641 w 797319"/>
              <a:gd name="connsiteY4" fmla="*/ 224416 h 1435588"/>
              <a:gd name="connsiteX0" fmla="*/ 62641 w 803940"/>
              <a:gd name="connsiteY0" fmla="*/ 224416 h 1435588"/>
              <a:gd name="connsiteX1" fmla="*/ 782269 w 803940"/>
              <a:gd name="connsiteY1" fmla="*/ 133928 h 1435588"/>
              <a:gd name="connsiteX2" fmla="*/ 486993 w 803940"/>
              <a:gd name="connsiteY2" fmla="*/ 1346273 h 1435588"/>
              <a:gd name="connsiteX3" fmla="*/ 729 w 803940"/>
              <a:gd name="connsiteY3" fmla="*/ 1184349 h 1435588"/>
              <a:gd name="connsiteX4" fmla="*/ 62641 w 803940"/>
              <a:gd name="connsiteY4" fmla="*/ 224416 h 1435588"/>
              <a:gd name="connsiteX0" fmla="*/ 62641 w 801856"/>
              <a:gd name="connsiteY0" fmla="*/ 224416 h 1435588"/>
              <a:gd name="connsiteX1" fmla="*/ 782269 w 801856"/>
              <a:gd name="connsiteY1" fmla="*/ 133928 h 1435588"/>
              <a:gd name="connsiteX2" fmla="*/ 486993 w 801856"/>
              <a:gd name="connsiteY2" fmla="*/ 1346273 h 1435588"/>
              <a:gd name="connsiteX3" fmla="*/ 729 w 801856"/>
              <a:gd name="connsiteY3" fmla="*/ 1184349 h 1435588"/>
              <a:gd name="connsiteX4" fmla="*/ 62641 w 801856"/>
              <a:gd name="connsiteY4" fmla="*/ 224416 h 1435588"/>
              <a:gd name="connsiteX0" fmla="*/ 62641 w 798648"/>
              <a:gd name="connsiteY0" fmla="*/ 224416 h 1435588"/>
              <a:gd name="connsiteX1" fmla="*/ 782269 w 798648"/>
              <a:gd name="connsiteY1" fmla="*/ 133928 h 1435588"/>
              <a:gd name="connsiteX2" fmla="*/ 486993 w 798648"/>
              <a:gd name="connsiteY2" fmla="*/ 1346273 h 1435588"/>
              <a:gd name="connsiteX3" fmla="*/ 729 w 798648"/>
              <a:gd name="connsiteY3" fmla="*/ 1184349 h 1435588"/>
              <a:gd name="connsiteX4" fmla="*/ 62641 w 798648"/>
              <a:gd name="connsiteY4" fmla="*/ 224416 h 1435588"/>
              <a:gd name="connsiteX0" fmla="*/ 62582 w 801004"/>
              <a:gd name="connsiteY0" fmla="*/ 224416 h 1449307"/>
              <a:gd name="connsiteX1" fmla="*/ 782210 w 801004"/>
              <a:gd name="connsiteY1" fmla="*/ 133928 h 1449307"/>
              <a:gd name="connsiteX2" fmla="*/ 520271 w 801004"/>
              <a:gd name="connsiteY2" fmla="*/ 1365323 h 1449307"/>
              <a:gd name="connsiteX3" fmla="*/ 670 w 801004"/>
              <a:gd name="connsiteY3" fmla="*/ 1184349 h 1449307"/>
              <a:gd name="connsiteX4" fmla="*/ 62582 w 801004"/>
              <a:gd name="connsiteY4" fmla="*/ 224416 h 1449307"/>
              <a:gd name="connsiteX0" fmla="*/ 62582 w 801004"/>
              <a:gd name="connsiteY0" fmla="*/ 224416 h 1449307"/>
              <a:gd name="connsiteX1" fmla="*/ 782210 w 801004"/>
              <a:gd name="connsiteY1" fmla="*/ 133928 h 1449307"/>
              <a:gd name="connsiteX2" fmla="*/ 520271 w 801004"/>
              <a:gd name="connsiteY2" fmla="*/ 1365323 h 1449307"/>
              <a:gd name="connsiteX3" fmla="*/ 670 w 801004"/>
              <a:gd name="connsiteY3" fmla="*/ 1184349 h 1449307"/>
              <a:gd name="connsiteX4" fmla="*/ 62582 w 801004"/>
              <a:gd name="connsiteY4" fmla="*/ 224416 h 1449307"/>
              <a:gd name="connsiteX0" fmla="*/ 67345 w 801004"/>
              <a:gd name="connsiteY0" fmla="*/ 243407 h 1434961"/>
              <a:gd name="connsiteX1" fmla="*/ 782210 w 801004"/>
              <a:gd name="connsiteY1" fmla="*/ 119582 h 1434961"/>
              <a:gd name="connsiteX2" fmla="*/ 520271 w 801004"/>
              <a:gd name="connsiteY2" fmla="*/ 1350977 h 1434961"/>
              <a:gd name="connsiteX3" fmla="*/ 670 w 801004"/>
              <a:gd name="connsiteY3" fmla="*/ 1170003 h 1434961"/>
              <a:gd name="connsiteX4" fmla="*/ 67345 w 801004"/>
              <a:gd name="connsiteY4" fmla="*/ 243407 h 1434961"/>
              <a:gd name="connsiteX0" fmla="*/ 67345 w 801004"/>
              <a:gd name="connsiteY0" fmla="*/ 257686 h 1449240"/>
              <a:gd name="connsiteX1" fmla="*/ 782210 w 801004"/>
              <a:gd name="connsiteY1" fmla="*/ 133861 h 1449240"/>
              <a:gd name="connsiteX2" fmla="*/ 520271 w 801004"/>
              <a:gd name="connsiteY2" fmla="*/ 1365256 h 1449240"/>
              <a:gd name="connsiteX3" fmla="*/ 670 w 801004"/>
              <a:gd name="connsiteY3" fmla="*/ 1184282 h 1449240"/>
              <a:gd name="connsiteX4" fmla="*/ 67345 w 801004"/>
              <a:gd name="connsiteY4" fmla="*/ 257686 h 1449240"/>
              <a:gd name="connsiteX0" fmla="*/ 67345 w 801004"/>
              <a:gd name="connsiteY0" fmla="*/ 280991 h 1472545"/>
              <a:gd name="connsiteX1" fmla="*/ 782210 w 801004"/>
              <a:gd name="connsiteY1" fmla="*/ 157166 h 1472545"/>
              <a:gd name="connsiteX2" fmla="*/ 520271 w 801004"/>
              <a:gd name="connsiteY2" fmla="*/ 1388561 h 1472545"/>
              <a:gd name="connsiteX3" fmla="*/ 670 w 801004"/>
              <a:gd name="connsiteY3" fmla="*/ 1207587 h 1472545"/>
              <a:gd name="connsiteX4" fmla="*/ 67345 w 801004"/>
              <a:gd name="connsiteY4" fmla="*/ 280991 h 1472545"/>
              <a:gd name="connsiteX0" fmla="*/ 67345 w 802570"/>
              <a:gd name="connsiteY0" fmla="*/ 280991 h 1472545"/>
              <a:gd name="connsiteX1" fmla="*/ 782210 w 802570"/>
              <a:gd name="connsiteY1" fmla="*/ 157166 h 1472545"/>
              <a:gd name="connsiteX2" fmla="*/ 520271 w 802570"/>
              <a:gd name="connsiteY2" fmla="*/ 1388561 h 1472545"/>
              <a:gd name="connsiteX3" fmla="*/ 670 w 802570"/>
              <a:gd name="connsiteY3" fmla="*/ 1207587 h 1472545"/>
              <a:gd name="connsiteX4" fmla="*/ 67345 w 802570"/>
              <a:gd name="connsiteY4" fmla="*/ 280991 h 1472545"/>
              <a:gd name="connsiteX0" fmla="*/ 67345 w 802570"/>
              <a:gd name="connsiteY0" fmla="*/ 280991 h 1472545"/>
              <a:gd name="connsiteX1" fmla="*/ 782210 w 802570"/>
              <a:gd name="connsiteY1" fmla="*/ 157166 h 1472545"/>
              <a:gd name="connsiteX2" fmla="*/ 520271 w 802570"/>
              <a:gd name="connsiteY2" fmla="*/ 1388561 h 1472545"/>
              <a:gd name="connsiteX3" fmla="*/ 670 w 802570"/>
              <a:gd name="connsiteY3" fmla="*/ 1207587 h 1472545"/>
              <a:gd name="connsiteX4" fmla="*/ 67345 w 802570"/>
              <a:gd name="connsiteY4" fmla="*/ 280991 h 1472545"/>
              <a:gd name="connsiteX0" fmla="*/ 67345 w 802570"/>
              <a:gd name="connsiteY0" fmla="*/ 280991 h 1472545"/>
              <a:gd name="connsiteX1" fmla="*/ 782210 w 802570"/>
              <a:gd name="connsiteY1" fmla="*/ 157166 h 1472545"/>
              <a:gd name="connsiteX2" fmla="*/ 520271 w 802570"/>
              <a:gd name="connsiteY2" fmla="*/ 1388561 h 1472545"/>
              <a:gd name="connsiteX3" fmla="*/ 670 w 802570"/>
              <a:gd name="connsiteY3" fmla="*/ 1207587 h 1472545"/>
              <a:gd name="connsiteX4" fmla="*/ 67345 w 802570"/>
              <a:gd name="connsiteY4" fmla="*/ 280991 h 1472545"/>
              <a:gd name="connsiteX0" fmla="*/ 67447 w 802672"/>
              <a:gd name="connsiteY0" fmla="*/ 280991 h 1472519"/>
              <a:gd name="connsiteX1" fmla="*/ 782312 w 802672"/>
              <a:gd name="connsiteY1" fmla="*/ 157166 h 1472519"/>
              <a:gd name="connsiteX2" fmla="*/ 520373 w 802672"/>
              <a:gd name="connsiteY2" fmla="*/ 1388561 h 1472519"/>
              <a:gd name="connsiteX3" fmla="*/ 772 w 802672"/>
              <a:gd name="connsiteY3" fmla="*/ 1207587 h 1472519"/>
              <a:gd name="connsiteX4" fmla="*/ 67447 w 802672"/>
              <a:gd name="connsiteY4" fmla="*/ 280991 h 1472519"/>
              <a:gd name="connsiteX0" fmla="*/ 67447 w 802672"/>
              <a:gd name="connsiteY0" fmla="*/ 280991 h 1472519"/>
              <a:gd name="connsiteX1" fmla="*/ 782312 w 802672"/>
              <a:gd name="connsiteY1" fmla="*/ 157166 h 1472519"/>
              <a:gd name="connsiteX2" fmla="*/ 520373 w 802672"/>
              <a:gd name="connsiteY2" fmla="*/ 1388561 h 1472519"/>
              <a:gd name="connsiteX3" fmla="*/ 772 w 802672"/>
              <a:gd name="connsiteY3" fmla="*/ 1207587 h 1472519"/>
              <a:gd name="connsiteX4" fmla="*/ 67447 w 802672"/>
              <a:gd name="connsiteY4" fmla="*/ 280991 h 1472519"/>
              <a:gd name="connsiteX0" fmla="*/ 85837 w 821062"/>
              <a:gd name="connsiteY0" fmla="*/ 218507 h 1384069"/>
              <a:gd name="connsiteX1" fmla="*/ 800702 w 821062"/>
              <a:gd name="connsiteY1" fmla="*/ 94682 h 1384069"/>
              <a:gd name="connsiteX2" fmla="*/ 538763 w 821062"/>
              <a:gd name="connsiteY2" fmla="*/ 1326077 h 1384069"/>
              <a:gd name="connsiteX3" fmla="*/ 19162 w 821062"/>
              <a:gd name="connsiteY3" fmla="*/ 1145103 h 1384069"/>
              <a:gd name="connsiteX4" fmla="*/ 109649 w 821062"/>
              <a:gd name="connsiteY4" fmla="*/ 704283 h 1384069"/>
              <a:gd name="connsiteX5" fmla="*/ 85837 w 821062"/>
              <a:gd name="connsiteY5" fmla="*/ 218507 h 1384069"/>
              <a:gd name="connsiteX0" fmla="*/ 85837 w 821062"/>
              <a:gd name="connsiteY0" fmla="*/ 218507 h 1384069"/>
              <a:gd name="connsiteX1" fmla="*/ 800702 w 821062"/>
              <a:gd name="connsiteY1" fmla="*/ 94682 h 1384069"/>
              <a:gd name="connsiteX2" fmla="*/ 538763 w 821062"/>
              <a:gd name="connsiteY2" fmla="*/ 1326077 h 1384069"/>
              <a:gd name="connsiteX3" fmla="*/ 19162 w 821062"/>
              <a:gd name="connsiteY3" fmla="*/ 1145103 h 1384069"/>
              <a:gd name="connsiteX4" fmla="*/ 109649 w 821062"/>
              <a:gd name="connsiteY4" fmla="*/ 704283 h 1384069"/>
              <a:gd name="connsiteX5" fmla="*/ 85837 w 821062"/>
              <a:gd name="connsiteY5" fmla="*/ 218507 h 1384069"/>
              <a:gd name="connsiteX0" fmla="*/ 85837 w 821062"/>
              <a:gd name="connsiteY0" fmla="*/ 263180 h 1428742"/>
              <a:gd name="connsiteX1" fmla="*/ 800702 w 821062"/>
              <a:gd name="connsiteY1" fmla="*/ 139355 h 1428742"/>
              <a:gd name="connsiteX2" fmla="*/ 538763 w 821062"/>
              <a:gd name="connsiteY2" fmla="*/ 1370750 h 1428742"/>
              <a:gd name="connsiteX3" fmla="*/ 19162 w 821062"/>
              <a:gd name="connsiteY3" fmla="*/ 1189776 h 1428742"/>
              <a:gd name="connsiteX4" fmla="*/ 109649 w 821062"/>
              <a:gd name="connsiteY4" fmla="*/ 748956 h 1428742"/>
              <a:gd name="connsiteX5" fmla="*/ 85837 w 821062"/>
              <a:gd name="connsiteY5" fmla="*/ 263180 h 1428742"/>
              <a:gd name="connsiteX0" fmla="*/ 85837 w 821062"/>
              <a:gd name="connsiteY0" fmla="*/ 275467 h 1441029"/>
              <a:gd name="connsiteX1" fmla="*/ 800702 w 821062"/>
              <a:gd name="connsiteY1" fmla="*/ 151642 h 1441029"/>
              <a:gd name="connsiteX2" fmla="*/ 538763 w 821062"/>
              <a:gd name="connsiteY2" fmla="*/ 1383037 h 1441029"/>
              <a:gd name="connsiteX3" fmla="*/ 19162 w 821062"/>
              <a:gd name="connsiteY3" fmla="*/ 1202063 h 1441029"/>
              <a:gd name="connsiteX4" fmla="*/ 109649 w 821062"/>
              <a:gd name="connsiteY4" fmla="*/ 761243 h 1441029"/>
              <a:gd name="connsiteX5" fmla="*/ 85837 w 821062"/>
              <a:gd name="connsiteY5" fmla="*/ 275467 h 1441029"/>
              <a:gd name="connsiteX0" fmla="*/ 71879 w 807104"/>
              <a:gd name="connsiteY0" fmla="*/ 275467 h 1455544"/>
              <a:gd name="connsiteX1" fmla="*/ 786744 w 807104"/>
              <a:gd name="connsiteY1" fmla="*/ 151642 h 1455544"/>
              <a:gd name="connsiteX2" fmla="*/ 524805 w 807104"/>
              <a:gd name="connsiteY2" fmla="*/ 1383037 h 1455544"/>
              <a:gd name="connsiteX3" fmla="*/ 5204 w 807104"/>
              <a:gd name="connsiteY3" fmla="*/ 1202063 h 1455544"/>
              <a:gd name="connsiteX4" fmla="*/ 95691 w 807104"/>
              <a:gd name="connsiteY4" fmla="*/ 761243 h 1455544"/>
              <a:gd name="connsiteX5" fmla="*/ 71879 w 807104"/>
              <a:gd name="connsiteY5" fmla="*/ 275467 h 1455544"/>
              <a:gd name="connsiteX0" fmla="*/ 71879 w 807104"/>
              <a:gd name="connsiteY0" fmla="*/ 275467 h 1420002"/>
              <a:gd name="connsiteX1" fmla="*/ 786744 w 807104"/>
              <a:gd name="connsiteY1" fmla="*/ 151642 h 1420002"/>
              <a:gd name="connsiteX2" fmla="*/ 524805 w 807104"/>
              <a:gd name="connsiteY2" fmla="*/ 1383037 h 1420002"/>
              <a:gd name="connsiteX3" fmla="*/ 5204 w 807104"/>
              <a:gd name="connsiteY3" fmla="*/ 1202063 h 1420002"/>
              <a:gd name="connsiteX4" fmla="*/ 95691 w 807104"/>
              <a:gd name="connsiteY4" fmla="*/ 761243 h 1420002"/>
              <a:gd name="connsiteX5" fmla="*/ 71879 w 807104"/>
              <a:gd name="connsiteY5" fmla="*/ 275467 h 1420002"/>
              <a:gd name="connsiteX0" fmla="*/ 71879 w 821737"/>
              <a:gd name="connsiteY0" fmla="*/ 275467 h 1420002"/>
              <a:gd name="connsiteX1" fmla="*/ 786744 w 821737"/>
              <a:gd name="connsiteY1" fmla="*/ 151642 h 1420002"/>
              <a:gd name="connsiteX2" fmla="*/ 524805 w 821737"/>
              <a:gd name="connsiteY2" fmla="*/ 1383037 h 1420002"/>
              <a:gd name="connsiteX3" fmla="*/ 5204 w 821737"/>
              <a:gd name="connsiteY3" fmla="*/ 1202063 h 1420002"/>
              <a:gd name="connsiteX4" fmla="*/ 95691 w 821737"/>
              <a:gd name="connsiteY4" fmla="*/ 761243 h 1420002"/>
              <a:gd name="connsiteX5" fmla="*/ 71879 w 821737"/>
              <a:gd name="connsiteY5" fmla="*/ 275467 h 1420002"/>
              <a:gd name="connsiteX0" fmla="*/ 71879 w 800158"/>
              <a:gd name="connsiteY0" fmla="*/ 275467 h 1425291"/>
              <a:gd name="connsiteX1" fmla="*/ 786744 w 800158"/>
              <a:gd name="connsiteY1" fmla="*/ 151642 h 1425291"/>
              <a:gd name="connsiteX2" fmla="*/ 524805 w 800158"/>
              <a:gd name="connsiteY2" fmla="*/ 1383037 h 1425291"/>
              <a:gd name="connsiteX3" fmla="*/ 5204 w 800158"/>
              <a:gd name="connsiteY3" fmla="*/ 1202063 h 1425291"/>
              <a:gd name="connsiteX4" fmla="*/ 95691 w 800158"/>
              <a:gd name="connsiteY4" fmla="*/ 761243 h 1425291"/>
              <a:gd name="connsiteX5" fmla="*/ 71879 w 800158"/>
              <a:gd name="connsiteY5" fmla="*/ 275467 h 1425291"/>
              <a:gd name="connsiteX0" fmla="*/ 67602 w 795881"/>
              <a:gd name="connsiteY0" fmla="*/ 275467 h 1426093"/>
              <a:gd name="connsiteX1" fmla="*/ 782467 w 795881"/>
              <a:gd name="connsiteY1" fmla="*/ 151642 h 1426093"/>
              <a:gd name="connsiteX2" fmla="*/ 520528 w 795881"/>
              <a:gd name="connsiteY2" fmla="*/ 1383037 h 1426093"/>
              <a:gd name="connsiteX3" fmla="*/ 927 w 795881"/>
              <a:gd name="connsiteY3" fmla="*/ 1202063 h 1426093"/>
              <a:gd name="connsiteX4" fmla="*/ 91414 w 795881"/>
              <a:gd name="connsiteY4" fmla="*/ 761243 h 1426093"/>
              <a:gd name="connsiteX5" fmla="*/ 67602 w 795881"/>
              <a:gd name="connsiteY5" fmla="*/ 275467 h 1426093"/>
              <a:gd name="connsiteX0" fmla="*/ 67602 w 795881"/>
              <a:gd name="connsiteY0" fmla="*/ 275467 h 1426093"/>
              <a:gd name="connsiteX1" fmla="*/ 782467 w 795881"/>
              <a:gd name="connsiteY1" fmla="*/ 151642 h 1426093"/>
              <a:gd name="connsiteX2" fmla="*/ 520528 w 795881"/>
              <a:gd name="connsiteY2" fmla="*/ 1383037 h 1426093"/>
              <a:gd name="connsiteX3" fmla="*/ 927 w 795881"/>
              <a:gd name="connsiteY3" fmla="*/ 1202063 h 1426093"/>
              <a:gd name="connsiteX4" fmla="*/ 91414 w 795881"/>
              <a:gd name="connsiteY4" fmla="*/ 761243 h 1426093"/>
              <a:gd name="connsiteX5" fmla="*/ 67602 w 795881"/>
              <a:gd name="connsiteY5" fmla="*/ 275467 h 1426093"/>
              <a:gd name="connsiteX0" fmla="*/ 67602 w 795881"/>
              <a:gd name="connsiteY0" fmla="*/ 276604 h 1427230"/>
              <a:gd name="connsiteX1" fmla="*/ 782467 w 795881"/>
              <a:gd name="connsiteY1" fmla="*/ 152779 h 1427230"/>
              <a:gd name="connsiteX2" fmla="*/ 520528 w 795881"/>
              <a:gd name="connsiteY2" fmla="*/ 1384174 h 1427230"/>
              <a:gd name="connsiteX3" fmla="*/ 927 w 795881"/>
              <a:gd name="connsiteY3" fmla="*/ 1203200 h 1427230"/>
              <a:gd name="connsiteX4" fmla="*/ 91414 w 795881"/>
              <a:gd name="connsiteY4" fmla="*/ 762380 h 1427230"/>
              <a:gd name="connsiteX5" fmla="*/ 67602 w 795881"/>
              <a:gd name="connsiteY5" fmla="*/ 276604 h 1427230"/>
              <a:gd name="connsiteX0" fmla="*/ 67602 w 795881"/>
              <a:gd name="connsiteY0" fmla="*/ 294675 h 1445301"/>
              <a:gd name="connsiteX1" fmla="*/ 782467 w 795881"/>
              <a:gd name="connsiteY1" fmla="*/ 170850 h 1445301"/>
              <a:gd name="connsiteX2" fmla="*/ 520528 w 795881"/>
              <a:gd name="connsiteY2" fmla="*/ 1402245 h 1445301"/>
              <a:gd name="connsiteX3" fmla="*/ 927 w 795881"/>
              <a:gd name="connsiteY3" fmla="*/ 1221271 h 1445301"/>
              <a:gd name="connsiteX4" fmla="*/ 91414 w 795881"/>
              <a:gd name="connsiteY4" fmla="*/ 780451 h 1445301"/>
              <a:gd name="connsiteX5" fmla="*/ 67602 w 795881"/>
              <a:gd name="connsiteY5" fmla="*/ 294675 h 1445301"/>
              <a:gd name="connsiteX0" fmla="*/ 67602 w 808748"/>
              <a:gd name="connsiteY0" fmla="*/ 247699 h 1398325"/>
              <a:gd name="connsiteX1" fmla="*/ 782467 w 808748"/>
              <a:gd name="connsiteY1" fmla="*/ 123874 h 1398325"/>
              <a:gd name="connsiteX2" fmla="*/ 520528 w 808748"/>
              <a:gd name="connsiteY2" fmla="*/ 1355269 h 1398325"/>
              <a:gd name="connsiteX3" fmla="*/ 927 w 808748"/>
              <a:gd name="connsiteY3" fmla="*/ 1174295 h 1398325"/>
              <a:gd name="connsiteX4" fmla="*/ 91414 w 808748"/>
              <a:gd name="connsiteY4" fmla="*/ 733475 h 1398325"/>
              <a:gd name="connsiteX5" fmla="*/ 67602 w 808748"/>
              <a:gd name="connsiteY5" fmla="*/ 247699 h 1398325"/>
              <a:gd name="connsiteX0" fmla="*/ 67602 w 793842"/>
              <a:gd name="connsiteY0" fmla="*/ 248475 h 1399101"/>
              <a:gd name="connsiteX1" fmla="*/ 782467 w 793842"/>
              <a:gd name="connsiteY1" fmla="*/ 124650 h 1399101"/>
              <a:gd name="connsiteX2" fmla="*/ 520528 w 793842"/>
              <a:gd name="connsiteY2" fmla="*/ 1356045 h 1399101"/>
              <a:gd name="connsiteX3" fmla="*/ 927 w 793842"/>
              <a:gd name="connsiteY3" fmla="*/ 1175071 h 1399101"/>
              <a:gd name="connsiteX4" fmla="*/ 91414 w 793842"/>
              <a:gd name="connsiteY4" fmla="*/ 734251 h 1399101"/>
              <a:gd name="connsiteX5" fmla="*/ 67602 w 793842"/>
              <a:gd name="connsiteY5" fmla="*/ 248475 h 1399101"/>
              <a:gd name="connsiteX0" fmla="*/ 67602 w 828973"/>
              <a:gd name="connsiteY0" fmla="*/ 268768 h 1419394"/>
              <a:gd name="connsiteX1" fmla="*/ 782467 w 828973"/>
              <a:gd name="connsiteY1" fmla="*/ 144943 h 1419394"/>
              <a:gd name="connsiteX2" fmla="*/ 520528 w 828973"/>
              <a:gd name="connsiteY2" fmla="*/ 1376338 h 1419394"/>
              <a:gd name="connsiteX3" fmla="*/ 927 w 828973"/>
              <a:gd name="connsiteY3" fmla="*/ 1195364 h 1419394"/>
              <a:gd name="connsiteX4" fmla="*/ 91414 w 828973"/>
              <a:gd name="connsiteY4" fmla="*/ 754544 h 1419394"/>
              <a:gd name="connsiteX5" fmla="*/ 67602 w 828973"/>
              <a:gd name="connsiteY5" fmla="*/ 268768 h 1419394"/>
              <a:gd name="connsiteX0" fmla="*/ 67602 w 818383"/>
              <a:gd name="connsiteY0" fmla="*/ 268614 h 1419240"/>
              <a:gd name="connsiteX1" fmla="*/ 782467 w 818383"/>
              <a:gd name="connsiteY1" fmla="*/ 144789 h 1419240"/>
              <a:gd name="connsiteX2" fmla="*/ 520528 w 818383"/>
              <a:gd name="connsiteY2" fmla="*/ 1376184 h 1419240"/>
              <a:gd name="connsiteX3" fmla="*/ 927 w 818383"/>
              <a:gd name="connsiteY3" fmla="*/ 1195210 h 1419240"/>
              <a:gd name="connsiteX4" fmla="*/ 91414 w 818383"/>
              <a:gd name="connsiteY4" fmla="*/ 754390 h 1419240"/>
              <a:gd name="connsiteX5" fmla="*/ 67602 w 818383"/>
              <a:gd name="connsiteY5" fmla="*/ 268614 h 1419240"/>
              <a:gd name="connsiteX0" fmla="*/ 67602 w 818383"/>
              <a:gd name="connsiteY0" fmla="*/ 275819 h 1426445"/>
              <a:gd name="connsiteX1" fmla="*/ 782467 w 818383"/>
              <a:gd name="connsiteY1" fmla="*/ 151994 h 1426445"/>
              <a:gd name="connsiteX2" fmla="*/ 520528 w 818383"/>
              <a:gd name="connsiteY2" fmla="*/ 1383389 h 1426445"/>
              <a:gd name="connsiteX3" fmla="*/ 927 w 818383"/>
              <a:gd name="connsiteY3" fmla="*/ 1202415 h 1426445"/>
              <a:gd name="connsiteX4" fmla="*/ 91414 w 818383"/>
              <a:gd name="connsiteY4" fmla="*/ 761595 h 1426445"/>
              <a:gd name="connsiteX5" fmla="*/ 67602 w 818383"/>
              <a:gd name="connsiteY5" fmla="*/ 275819 h 1426445"/>
              <a:gd name="connsiteX0" fmla="*/ 67668 w 818449"/>
              <a:gd name="connsiteY0" fmla="*/ 275819 h 1426445"/>
              <a:gd name="connsiteX1" fmla="*/ 782533 w 818449"/>
              <a:gd name="connsiteY1" fmla="*/ 151994 h 1426445"/>
              <a:gd name="connsiteX2" fmla="*/ 520594 w 818449"/>
              <a:gd name="connsiteY2" fmla="*/ 1383389 h 1426445"/>
              <a:gd name="connsiteX3" fmla="*/ 993 w 818449"/>
              <a:gd name="connsiteY3" fmla="*/ 1202415 h 1426445"/>
              <a:gd name="connsiteX4" fmla="*/ 91480 w 818449"/>
              <a:gd name="connsiteY4" fmla="*/ 761595 h 1426445"/>
              <a:gd name="connsiteX5" fmla="*/ 67668 w 818449"/>
              <a:gd name="connsiteY5" fmla="*/ 275819 h 1426445"/>
              <a:gd name="connsiteX0" fmla="*/ 67668 w 819612"/>
              <a:gd name="connsiteY0" fmla="*/ 275819 h 1445552"/>
              <a:gd name="connsiteX1" fmla="*/ 782533 w 819612"/>
              <a:gd name="connsiteY1" fmla="*/ 151994 h 1445552"/>
              <a:gd name="connsiteX2" fmla="*/ 520594 w 819612"/>
              <a:gd name="connsiteY2" fmla="*/ 1383389 h 1445552"/>
              <a:gd name="connsiteX3" fmla="*/ 993 w 819612"/>
              <a:gd name="connsiteY3" fmla="*/ 1202415 h 1445552"/>
              <a:gd name="connsiteX4" fmla="*/ 91480 w 819612"/>
              <a:gd name="connsiteY4" fmla="*/ 761595 h 1445552"/>
              <a:gd name="connsiteX5" fmla="*/ 67668 w 819612"/>
              <a:gd name="connsiteY5" fmla="*/ 275819 h 1445552"/>
              <a:gd name="connsiteX0" fmla="*/ 67668 w 816353"/>
              <a:gd name="connsiteY0" fmla="*/ 304257 h 1473990"/>
              <a:gd name="connsiteX1" fmla="*/ 782533 w 816353"/>
              <a:gd name="connsiteY1" fmla="*/ 180432 h 1473990"/>
              <a:gd name="connsiteX2" fmla="*/ 520594 w 816353"/>
              <a:gd name="connsiteY2" fmla="*/ 1411827 h 1473990"/>
              <a:gd name="connsiteX3" fmla="*/ 993 w 816353"/>
              <a:gd name="connsiteY3" fmla="*/ 1230853 h 1473990"/>
              <a:gd name="connsiteX4" fmla="*/ 91480 w 816353"/>
              <a:gd name="connsiteY4" fmla="*/ 790033 h 1473990"/>
              <a:gd name="connsiteX5" fmla="*/ 67668 w 816353"/>
              <a:gd name="connsiteY5" fmla="*/ 304257 h 1473990"/>
              <a:gd name="connsiteX0" fmla="*/ 67668 w 816353"/>
              <a:gd name="connsiteY0" fmla="*/ 318770 h 1488503"/>
              <a:gd name="connsiteX1" fmla="*/ 782533 w 816353"/>
              <a:gd name="connsiteY1" fmla="*/ 194945 h 1488503"/>
              <a:gd name="connsiteX2" fmla="*/ 520594 w 816353"/>
              <a:gd name="connsiteY2" fmla="*/ 1426340 h 1488503"/>
              <a:gd name="connsiteX3" fmla="*/ 993 w 816353"/>
              <a:gd name="connsiteY3" fmla="*/ 1245366 h 1488503"/>
              <a:gd name="connsiteX4" fmla="*/ 91480 w 816353"/>
              <a:gd name="connsiteY4" fmla="*/ 804546 h 1488503"/>
              <a:gd name="connsiteX5" fmla="*/ 67668 w 816353"/>
              <a:gd name="connsiteY5" fmla="*/ 318770 h 1488503"/>
              <a:gd name="connsiteX0" fmla="*/ 70405 w 819090"/>
              <a:gd name="connsiteY0" fmla="*/ 318770 h 1488289"/>
              <a:gd name="connsiteX1" fmla="*/ 785270 w 819090"/>
              <a:gd name="connsiteY1" fmla="*/ 194945 h 1488289"/>
              <a:gd name="connsiteX2" fmla="*/ 523331 w 819090"/>
              <a:gd name="connsiteY2" fmla="*/ 1426340 h 1488289"/>
              <a:gd name="connsiteX3" fmla="*/ 3730 w 819090"/>
              <a:gd name="connsiteY3" fmla="*/ 1245366 h 1488289"/>
              <a:gd name="connsiteX4" fmla="*/ 94217 w 819090"/>
              <a:gd name="connsiteY4" fmla="*/ 804546 h 1488289"/>
              <a:gd name="connsiteX5" fmla="*/ 70405 w 819090"/>
              <a:gd name="connsiteY5" fmla="*/ 318770 h 1488289"/>
              <a:gd name="connsiteX0" fmla="*/ 72149 w 820834"/>
              <a:gd name="connsiteY0" fmla="*/ 318770 h 1488151"/>
              <a:gd name="connsiteX1" fmla="*/ 787014 w 820834"/>
              <a:gd name="connsiteY1" fmla="*/ 194945 h 1488151"/>
              <a:gd name="connsiteX2" fmla="*/ 525075 w 820834"/>
              <a:gd name="connsiteY2" fmla="*/ 1426340 h 1488151"/>
              <a:gd name="connsiteX3" fmla="*/ 5474 w 820834"/>
              <a:gd name="connsiteY3" fmla="*/ 1245366 h 1488151"/>
              <a:gd name="connsiteX4" fmla="*/ 95961 w 820834"/>
              <a:gd name="connsiteY4" fmla="*/ 804546 h 1488151"/>
              <a:gd name="connsiteX5" fmla="*/ 72149 w 820834"/>
              <a:gd name="connsiteY5" fmla="*/ 318770 h 1488151"/>
              <a:gd name="connsiteX0" fmla="*/ 90361 w 841492"/>
              <a:gd name="connsiteY0" fmla="*/ 318770 h 1497148"/>
              <a:gd name="connsiteX1" fmla="*/ 805226 w 841492"/>
              <a:gd name="connsiteY1" fmla="*/ 194945 h 1497148"/>
              <a:gd name="connsiteX2" fmla="*/ 543287 w 841492"/>
              <a:gd name="connsiteY2" fmla="*/ 1426340 h 1497148"/>
              <a:gd name="connsiteX3" fmla="*/ 4636 w 841492"/>
              <a:gd name="connsiteY3" fmla="*/ 1229491 h 1497148"/>
              <a:gd name="connsiteX4" fmla="*/ 114173 w 841492"/>
              <a:gd name="connsiteY4" fmla="*/ 804546 h 1497148"/>
              <a:gd name="connsiteX5" fmla="*/ 90361 w 841492"/>
              <a:gd name="connsiteY5" fmla="*/ 318770 h 1497148"/>
              <a:gd name="connsiteX0" fmla="*/ 106353 w 843853"/>
              <a:gd name="connsiteY0" fmla="*/ 267980 h 1432320"/>
              <a:gd name="connsiteX1" fmla="*/ 821218 w 843853"/>
              <a:gd name="connsiteY1" fmla="*/ 144155 h 1432320"/>
              <a:gd name="connsiteX2" fmla="*/ 606904 w 843853"/>
              <a:gd name="connsiteY2" fmla="*/ 1375550 h 1432320"/>
              <a:gd name="connsiteX3" fmla="*/ 20628 w 843853"/>
              <a:gd name="connsiteY3" fmla="*/ 1178701 h 1432320"/>
              <a:gd name="connsiteX4" fmla="*/ 130165 w 843853"/>
              <a:gd name="connsiteY4" fmla="*/ 753756 h 1432320"/>
              <a:gd name="connsiteX5" fmla="*/ 106353 w 843853"/>
              <a:gd name="connsiteY5" fmla="*/ 267980 h 1432320"/>
              <a:gd name="connsiteX0" fmla="*/ 106353 w 837945"/>
              <a:gd name="connsiteY0" fmla="*/ 304183 h 1468523"/>
              <a:gd name="connsiteX1" fmla="*/ 821218 w 837945"/>
              <a:gd name="connsiteY1" fmla="*/ 180358 h 1468523"/>
              <a:gd name="connsiteX2" fmla="*/ 606904 w 837945"/>
              <a:gd name="connsiteY2" fmla="*/ 1411753 h 1468523"/>
              <a:gd name="connsiteX3" fmla="*/ 20628 w 837945"/>
              <a:gd name="connsiteY3" fmla="*/ 1214904 h 1468523"/>
              <a:gd name="connsiteX4" fmla="*/ 130165 w 837945"/>
              <a:gd name="connsiteY4" fmla="*/ 789959 h 1468523"/>
              <a:gd name="connsiteX5" fmla="*/ 106353 w 837945"/>
              <a:gd name="connsiteY5" fmla="*/ 304183 h 1468523"/>
              <a:gd name="connsiteX0" fmla="*/ 106353 w 835501"/>
              <a:gd name="connsiteY0" fmla="*/ 314775 h 1479115"/>
              <a:gd name="connsiteX1" fmla="*/ 821218 w 835501"/>
              <a:gd name="connsiteY1" fmla="*/ 190950 h 1479115"/>
              <a:gd name="connsiteX2" fmla="*/ 606904 w 835501"/>
              <a:gd name="connsiteY2" fmla="*/ 1422345 h 1479115"/>
              <a:gd name="connsiteX3" fmla="*/ 20628 w 835501"/>
              <a:gd name="connsiteY3" fmla="*/ 1225496 h 1479115"/>
              <a:gd name="connsiteX4" fmla="*/ 130165 w 835501"/>
              <a:gd name="connsiteY4" fmla="*/ 800551 h 1479115"/>
              <a:gd name="connsiteX5" fmla="*/ 106353 w 835501"/>
              <a:gd name="connsiteY5" fmla="*/ 314775 h 1479115"/>
              <a:gd name="connsiteX0" fmla="*/ 106353 w 834920"/>
              <a:gd name="connsiteY0" fmla="*/ 318768 h 1483108"/>
              <a:gd name="connsiteX1" fmla="*/ 821218 w 834920"/>
              <a:gd name="connsiteY1" fmla="*/ 194943 h 1483108"/>
              <a:gd name="connsiteX2" fmla="*/ 606904 w 834920"/>
              <a:gd name="connsiteY2" fmla="*/ 1426338 h 1483108"/>
              <a:gd name="connsiteX3" fmla="*/ 20628 w 834920"/>
              <a:gd name="connsiteY3" fmla="*/ 1229489 h 1483108"/>
              <a:gd name="connsiteX4" fmla="*/ 130165 w 834920"/>
              <a:gd name="connsiteY4" fmla="*/ 804544 h 1483108"/>
              <a:gd name="connsiteX5" fmla="*/ 106353 w 834920"/>
              <a:gd name="connsiteY5" fmla="*/ 318768 h 1483108"/>
              <a:gd name="connsiteX0" fmla="*/ 106353 w 848815"/>
              <a:gd name="connsiteY0" fmla="*/ 316634 h 1480974"/>
              <a:gd name="connsiteX1" fmla="*/ 821218 w 848815"/>
              <a:gd name="connsiteY1" fmla="*/ 192809 h 1480974"/>
              <a:gd name="connsiteX2" fmla="*/ 606904 w 848815"/>
              <a:gd name="connsiteY2" fmla="*/ 1424204 h 1480974"/>
              <a:gd name="connsiteX3" fmla="*/ 20628 w 848815"/>
              <a:gd name="connsiteY3" fmla="*/ 1227355 h 1480974"/>
              <a:gd name="connsiteX4" fmla="*/ 130165 w 848815"/>
              <a:gd name="connsiteY4" fmla="*/ 802410 h 1480974"/>
              <a:gd name="connsiteX5" fmla="*/ 106353 w 848815"/>
              <a:gd name="connsiteY5" fmla="*/ 316634 h 1480974"/>
              <a:gd name="connsiteX0" fmla="*/ 106353 w 853660"/>
              <a:gd name="connsiteY0" fmla="*/ 316634 h 1477669"/>
              <a:gd name="connsiteX1" fmla="*/ 821218 w 853660"/>
              <a:gd name="connsiteY1" fmla="*/ 192809 h 1477669"/>
              <a:gd name="connsiteX2" fmla="*/ 606904 w 853660"/>
              <a:gd name="connsiteY2" fmla="*/ 1424204 h 1477669"/>
              <a:gd name="connsiteX3" fmla="*/ 20628 w 853660"/>
              <a:gd name="connsiteY3" fmla="*/ 1227355 h 1477669"/>
              <a:gd name="connsiteX4" fmla="*/ 130165 w 853660"/>
              <a:gd name="connsiteY4" fmla="*/ 802410 h 1477669"/>
              <a:gd name="connsiteX5" fmla="*/ 106353 w 853660"/>
              <a:gd name="connsiteY5" fmla="*/ 316634 h 1477669"/>
              <a:gd name="connsiteX0" fmla="*/ 106353 w 854713"/>
              <a:gd name="connsiteY0" fmla="*/ 316634 h 1500141"/>
              <a:gd name="connsiteX1" fmla="*/ 821218 w 854713"/>
              <a:gd name="connsiteY1" fmla="*/ 192809 h 1500141"/>
              <a:gd name="connsiteX2" fmla="*/ 606904 w 854713"/>
              <a:gd name="connsiteY2" fmla="*/ 1424204 h 1500141"/>
              <a:gd name="connsiteX3" fmla="*/ 20628 w 854713"/>
              <a:gd name="connsiteY3" fmla="*/ 1227355 h 1500141"/>
              <a:gd name="connsiteX4" fmla="*/ 130165 w 854713"/>
              <a:gd name="connsiteY4" fmla="*/ 802410 h 1500141"/>
              <a:gd name="connsiteX5" fmla="*/ 106353 w 854713"/>
              <a:gd name="connsiteY5" fmla="*/ 316634 h 1500141"/>
              <a:gd name="connsiteX0" fmla="*/ 88385 w 836745"/>
              <a:gd name="connsiteY0" fmla="*/ 316634 h 1521120"/>
              <a:gd name="connsiteX1" fmla="*/ 803250 w 836745"/>
              <a:gd name="connsiteY1" fmla="*/ 192809 h 1521120"/>
              <a:gd name="connsiteX2" fmla="*/ 588936 w 836745"/>
              <a:gd name="connsiteY2" fmla="*/ 1424204 h 1521120"/>
              <a:gd name="connsiteX3" fmla="*/ 2660 w 836745"/>
              <a:gd name="connsiteY3" fmla="*/ 1227355 h 1521120"/>
              <a:gd name="connsiteX4" fmla="*/ 112197 w 836745"/>
              <a:gd name="connsiteY4" fmla="*/ 802410 h 1521120"/>
              <a:gd name="connsiteX5" fmla="*/ 88385 w 836745"/>
              <a:gd name="connsiteY5" fmla="*/ 316634 h 1521120"/>
              <a:gd name="connsiteX0" fmla="*/ 87060 w 835420"/>
              <a:gd name="connsiteY0" fmla="*/ 316634 h 1505792"/>
              <a:gd name="connsiteX1" fmla="*/ 801925 w 835420"/>
              <a:gd name="connsiteY1" fmla="*/ 192809 h 1505792"/>
              <a:gd name="connsiteX2" fmla="*/ 587611 w 835420"/>
              <a:gd name="connsiteY2" fmla="*/ 1424204 h 1505792"/>
              <a:gd name="connsiteX3" fmla="*/ 1335 w 835420"/>
              <a:gd name="connsiteY3" fmla="*/ 1227355 h 1505792"/>
              <a:gd name="connsiteX4" fmla="*/ 110872 w 835420"/>
              <a:gd name="connsiteY4" fmla="*/ 802410 h 1505792"/>
              <a:gd name="connsiteX5" fmla="*/ 87060 w 835420"/>
              <a:gd name="connsiteY5" fmla="*/ 316634 h 1505792"/>
              <a:gd name="connsiteX0" fmla="*/ 89680 w 838040"/>
              <a:gd name="connsiteY0" fmla="*/ 316634 h 1505738"/>
              <a:gd name="connsiteX1" fmla="*/ 804545 w 838040"/>
              <a:gd name="connsiteY1" fmla="*/ 192809 h 1505738"/>
              <a:gd name="connsiteX2" fmla="*/ 590231 w 838040"/>
              <a:gd name="connsiteY2" fmla="*/ 1424204 h 1505738"/>
              <a:gd name="connsiteX3" fmla="*/ 3955 w 838040"/>
              <a:gd name="connsiteY3" fmla="*/ 1227355 h 1505738"/>
              <a:gd name="connsiteX4" fmla="*/ 113492 w 838040"/>
              <a:gd name="connsiteY4" fmla="*/ 802410 h 1505738"/>
              <a:gd name="connsiteX5" fmla="*/ 89680 w 838040"/>
              <a:gd name="connsiteY5" fmla="*/ 316634 h 1505738"/>
              <a:gd name="connsiteX0" fmla="*/ 87054 w 835414"/>
              <a:gd name="connsiteY0" fmla="*/ 316634 h 1511514"/>
              <a:gd name="connsiteX1" fmla="*/ 801919 w 835414"/>
              <a:gd name="connsiteY1" fmla="*/ 192809 h 1511514"/>
              <a:gd name="connsiteX2" fmla="*/ 587605 w 835414"/>
              <a:gd name="connsiteY2" fmla="*/ 1424204 h 1511514"/>
              <a:gd name="connsiteX3" fmla="*/ 1329 w 835414"/>
              <a:gd name="connsiteY3" fmla="*/ 1227355 h 1511514"/>
              <a:gd name="connsiteX4" fmla="*/ 110866 w 835414"/>
              <a:gd name="connsiteY4" fmla="*/ 802410 h 1511514"/>
              <a:gd name="connsiteX5" fmla="*/ 87054 w 835414"/>
              <a:gd name="connsiteY5" fmla="*/ 316634 h 1511514"/>
              <a:gd name="connsiteX0" fmla="*/ 85910 w 834270"/>
              <a:gd name="connsiteY0" fmla="*/ 316634 h 1511581"/>
              <a:gd name="connsiteX1" fmla="*/ 800775 w 834270"/>
              <a:gd name="connsiteY1" fmla="*/ 192809 h 1511581"/>
              <a:gd name="connsiteX2" fmla="*/ 586461 w 834270"/>
              <a:gd name="connsiteY2" fmla="*/ 1424204 h 1511581"/>
              <a:gd name="connsiteX3" fmla="*/ 185 w 834270"/>
              <a:gd name="connsiteY3" fmla="*/ 1227355 h 1511581"/>
              <a:gd name="connsiteX4" fmla="*/ 109722 w 834270"/>
              <a:gd name="connsiteY4" fmla="*/ 802410 h 1511581"/>
              <a:gd name="connsiteX5" fmla="*/ 85910 w 834270"/>
              <a:gd name="connsiteY5" fmla="*/ 316634 h 1511581"/>
              <a:gd name="connsiteX0" fmla="*/ 85936 w 834296"/>
              <a:gd name="connsiteY0" fmla="*/ 316634 h 1511581"/>
              <a:gd name="connsiteX1" fmla="*/ 800801 w 834296"/>
              <a:gd name="connsiteY1" fmla="*/ 192809 h 1511581"/>
              <a:gd name="connsiteX2" fmla="*/ 586487 w 834296"/>
              <a:gd name="connsiteY2" fmla="*/ 1424204 h 1511581"/>
              <a:gd name="connsiteX3" fmla="*/ 211 w 834296"/>
              <a:gd name="connsiteY3" fmla="*/ 1227355 h 1511581"/>
              <a:gd name="connsiteX4" fmla="*/ 109748 w 834296"/>
              <a:gd name="connsiteY4" fmla="*/ 802410 h 1511581"/>
              <a:gd name="connsiteX5" fmla="*/ 85936 w 834296"/>
              <a:gd name="connsiteY5" fmla="*/ 316634 h 1511581"/>
              <a:gd name="connsiteX0" fmla="*/ 85901 w 834261"/>
              <a:gd name="connsiteY0" fmla="*/ 316634 h 1511581"/>
              <a:gd name="connsiteX1" fmla="*/ 800766 w 834261"/>
              <a:gd name="connsiteY1" fmla="*/ 192809 h 1511581"/>
              <a:gd name="connsiteX2" fmla="*/ 586452 w 834261"/>
              <a:gd name="connsiteY2" fmla="*/ 1424204 h 1511581"/>
              <a:gd name="connsiteX3" fmla="*/ 176 w 834261"/>
              <a:gd name="connsiteY3" fmla="*/ 1227355 h 1511581"/>
              <a:gd name="connsiteX4" fmla="*/ 109713 w 834261"/>
              <a:gd name="connsiteY4" fmla="*/ 802410 h 1511581"/>
              <a:gd name="connsiteX5" fmla="*/ 85901 w 834261"/>
              <a:gd name="connsiteY5" fmla="*/ 316634 h 1511581"/>
              <a:gd name="connsiteX0" fmla="*/ 85901 w 834261"/>
              <a:gd name="connsiteY0" fmla="*/ 321608 h 1516555"/>
              <a:gd name="connsiteX1" fmla="*/ 800766 w 834261"/>
              <a:gd name="connsiteY1" fmla="*/ 197783 h 1516555"/>
              <a:gd name="connsiteX2" fmla="*/ 586452 w 834261"/>
              <a:gd name="connsiteY2" fmla="*/ 1429178 h 1516555"/>
              <a:gd name="connsiteX3" fmla="*/ 176 w 834261"/>
              <a:gd name="connsiteY3" fmla="*/ 1232329 h 1516555"/>
              <a:gd name="connsiteX4" fmla="*/ 109713 w 834261"/>
              <a:gd name="connsiteY4" fmla="*/ 807384 h 1516555"/>
              <a:gd name="connsiteX5" fmla="*/ 85901 w 834261"/>
              <a:gd name="connsiteY5" fmla="*/ 321608 h 1516555"/>
              <a:gd name="connsiteX0" fmla="*/ 85901 w 851980"/>
              <a:gd name="connsiteY0" fmla="*/ 313618 h 1508565"/>
              <a:gd name="connsiteX1" fmla="*/ 800766 w 851980"/>
              <a:gd name="connsiteY1" fmla="*/ 189793 h 1508565"/>
              <a:gd name="connsiteX2" fmla="*/ 586452 w 851980"/>
              <a:gd name="connsiteY2" fmla="*/ 1421188 h 1508565"/>
              <a:gd name="connsiteX3" fmla="*/ 176 w 851980"/>
              <a:gd name="connsiteY3" fmla="*/ 1224339 h 1508565"/>
              <a:gd name="connsiteX4" fmla="*/ 109713 w 851980"/>
              <a:gd name="connsiteY4" fmla="*/ 799394 h 1508565"/>
              <a:gd name="connsiteX5" fmla="*/ 85901 w 851980"/>
              <a:gd name="connsiteY5" fmla="*/ 313618 h 1508565"/>
              <a:gd name="connsiteX0" fmla="*/ 85834 w 851913"/>
              <a:gd name="connsiteY0" fmla="*/ 313618 h 1517953"/>
              <a:gd name="connsiteX1" fmla="*/ 800699 w 851913"/>
              <a:gd name="connsiteY1" fmla="*/ 189793 h 1517953"/>
              <a:gd name="connsiteX2" fmla="*/ 586385 w 851913"/>
              <a:gd name="connsiteY2" fmla="*/ 1421188 h 1517953"/>
              <a:gd name="connsiteX3" fmla="*/ 109 w 851913"/>
              <a:gd name="connsiteY3" fmla="*/ 1224339 h 1517953"/>
              <a:gd name="connsiteX4" fmla="*/ 109646 w 851913"/>
              <a:gd name="connsiteY4" fmla="*/ 799394 h 1517953"/>
              <a:gd name="connsiteX5" fmla="*/ 85834 w 851913"/>
              <a:gd name="connsiteY5" fmla="*/ 313618 h 1517953"/>
              <a:gd name="connsiteX0" fmla="*/ 85834 w 852082"/>
              <a:gd name="connsiteY0" fmla="*/ 313618 h 1543290"/>
              <a:gd name="connsiteX1" fmla="*/ 800699 w 852082"/>
              <a:gd name="connsiteY1" fmla="*/ 189793 h 1543290"/>
              <a:gd name="connsiteX2" fmla="*/ 586385 w 852082"/>
              <a:gd name="connsiteY2" fmla="*/ 1421188 h 1543290"/>
              <a:gd name="connsiteX3" fmla="*/ 109 w 852082"/>
              <a:gd name="connsiteY3" fmla="*/ 1224339 h 1543290"/>
              <a:gd name="connsiteX4" fmla="*/ 109646 w 852082"/>
              <a:gd name="connsiteY4" fmla="*/ 799394 h 1543290"/>
              <a:gd name="connsiteX5" fmla="*/ 85834 w 852082"/>
              <a:gd name="connsiteY5" fmla="*/ 313618 h 1543290"/>
              <a:gd name="connsiteX0" fmla="*/ 85818 w 852066"/>
              <a:gd name="connsiteY0" fmla="*/ 313618 h 1547282"/>
              <a:gd name="connsiteX1" fmla="*/ 800683 w 852066"/>
              <a:gd name="connsiteY1" fmla="*/ 189793 h 1547282"/>
              <a:gd name="connsiteX2" fmla="*/ 586369 w 852066"/>
              <a:gd name="connsiteY2" fmla="*/ 1421188 h 1547282"/>
              <a:gd name="connsiteX3" fmla="*/ 93 w 852066"/>
              <a:gd name="connsiteY3" fmla="*/ 1224339 h 1547282"/>
              <a:gd name="connsiteX4" fmla="*/ 109630 w 852066"/>
              <a:gd name="connsiteY4" fmla="*/ 799394 h 1547282"/>
              <a:gd name="connsiteX5" fmla="*/ 85818 w 852066"/>
              <a:gd name="connsiteY5" fmla="*/ 313618 h 1547282"/>
              <a:gd name="connsiteX0" fmla="*/ 85818 w 852066"/>
              <a:gd name="connsiteY0" fmla="*/ 313618 h 1547275"/>
              <a:gd name="connsiteX1" fmla="*/ 800683 w 852066"/>
              <a:gd name="connsiteY1" fmla="*/ 189793 h 1547275"/>
              <a:gd name="connsiteX2" fmla="*/ 586369 w 852066"/>
              <a:gd name="connsiteY2" fmla="*/ 1421188 h 1547275"/>
              <a:gd name="connsiteX3" fmla="*/ 93 w 852066"/>
              <a:gd name="connsiteY3" fmla="*/ 1224339 h 1547275"/>
              <a:gd name="connsiteX4" fmla="*/ 109630 w 852066"/>
              <a:gd name="connsiteY4" fmla="*/ 799394 h 1547275"/>
              <a:gd name="connsiteX5" fmla="*/ 85818 w 852066"/>
              <a:gd name="connsiteY5" fmla="*/ 313618 h 1547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2066" h="1547275">
                <a:moveTo>
                  <a:pt x="85818" y="313618"/>
                </a:moveTo>
                <a:cubicBezTo>
                  <a:pt x="104808" y="-49063"/>
                  <a:pt x="708763" y="-106336"/>
                  <a:pt x="800683" y="189793"/>
                </a:cubicBezTo>
                <a:cubicBezTo>
                  <a:pt x="939291" y="636333"/>
                  <a:pt x="773672" y="1225620"/>
                  <a:pt x="586369" y="1421188"/>
                </a:cubicBezTo>
                <a:cubicBezTo>
                  <a:pt x="322501" y="1696699"/>
                  <a:pt x="5911" y="1470062"/>
                  <a:pt x="93" y="1224339"/>
                </a:cubicBezTo>
                <a:cubicBezTo>
                  <a:pt x="-3537" y="1071027"/>
                  <a:pt x="100658" y="920680"/>
                  <a:pt x="109630" y="799394"/>
                </a:cubicBezTo>
                <a:cubicBezTo>
                  <a:pt x="121737" y="635733"/>
                  <a:pt x="78396" y="455360"/>
                  <a:pt x="85818" y="313618"/>
                </a:cubicBezTo>
                <a:close/>
              </a:path>
            </a:pathLst>
          </a:custGeom>
          <a:solidFill>
            <a:srgbClr val="B723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28" name="Rectangle 2827">
            <a:extLst>
              <a:ext uri="{FF2B5EF4-FFF2-40B4-BE49-F238E27FC236}">
                <a16:creationId xmlns:a16="http://schemas.microsoft.com/office/drawing/2014/main" id="{DDE204D1-FA15-0876-14D2-D37FC6EB9132}"/>
              </a:ext>
            </a:extLst>
          </p:cNvPr>
          <p:cNvSpPr/>
          <p:nvPr/>
        </p:nvSpPr>
        <p:spPr>
          <a:xfrm>
            <a:off x="14271921" y="10978240"/>
            <a:ext cx="359190" cy="209051"/>
          </a:xfrm>
          <a:custGeom>
            <a:avLst/>
            <a:gdLst>
              <a:gd name="connsiteX0" fmla="*/ 0 w 361401"/>
              <a:gd name="connsiteY0" fmla="*/ 0 h 192382"/>
              <a:gd name="connsiteX1" fmla="*/ 361401 w 361401"/>
              <a:gd name="connsiteY1" fmla="*/ 0 h 192382"/>
              <a:gd name="connsiteX2" fmla="*/ 361401 w 361401"/>
              <a:gd name="connsiteY2" fmla="*/ 192382 h 192382"/>
              <a:gd name="connsiteX3" fmla="*/ 0 w 361401"/>
              <a:gd name="connsiteY3" fmla="*/ 192382 h 192382"/>
              <a:gd name="connsiteX4" fmla="*/ 0 w 361401"/>
              <a:gd name="connsiteY4" fmla="*/ 0 h 192382"/>
              <a:gd name="connsiteX0" fmla="*/ 28575 w 361401"/>
              <a:gd name="connsiteY0" fmla="*/ 30956 h 192382"/>
              <a:gd name="connsiteX1" fmla="*/ 361401 w 361401"/>
              <a:gd name="connsiteY1" fmla="*/ 0 h 192382"/>
              <a:gd name="connsiteX2" fmla="*/ 361401 w 361401"/>
              <a:gd name="connsiteY2" fmla="*/ 192382 h 192382"/>
              <a:gd name="connsiteX3" fmla="*/ 0 w 361401"/>
              <a:gd name="connsiteY3" fmla="*/ 192382 h 192382"/>
              <a:gd name="connsiteX4" fmla="*/ 28575 w 361401"/>
              <a:gd name="connsiteY4" fmla="*/ 30956 h 192382"/>
              <a:gd name="connsiteX0" fmla="*/ 0 w 332826"/>
              <a:gd name="connsiteY0" fmla="*/ 30956 h 213814"/>
              <a:gd name="connsiteX1" fmla="*/ 332826 w 332826"/>
              <a:gd name="connsiteY1" fmla="*/ 0 h 213814"/>
              <a:gd name="connsiteX2" fmla="*/ 332826 w 332826"/>
              <a:gd name="connsiteY2" fmla="*/ 192382 h 213814"/>
              <a:gd name="connsiteX3" fmla="*/ 47625 w 332826"/>
              <a:gd name="connsiteY3" fmla="*/ 213814 h 213814"/>
              <a:gd name="connsiteX4" fmla="*/ 0 w 332826"/>
              <a:gd name="connsiteY4" fmla="*/ 30956 h 213814"/>
              <a:gd name="connsiteX0" fmla="*/ 0 w 332826"/>
              <a:gd name="connsiteY0" fmla="*/ 30956 h 213814"/>
              <a:gd name="connsiteX1" fmla="*/ 332826 w 332826"/>
              <a:gd name="connsiteY1" fmla="*/ 0 h 213814"/>
              <a:gd name="connsiteX2" fmla="*/ 268532 w 332826"/>
              <a:gd name="connsiteY2" fmla="*/ 180475 h 213814"/>
              <a:gd name="connsiteX3" fmla="*/ 47625 w 332826"/>
              <a:gd name="connsiteY3" fmla="*/ 213814 h 213814"/>
              <a:gd name="connsiteX4" fmla="*/ 0 w 332826"/>
              <a:gd name="connsiteY4" fmla="*/ 30956 h 213814"/>
              <a:gd name="connsiteX0" fmla="*/ 0 w 280438"/>
              <a:gd name="connsiteY0" fmla="*/ 40481 h 223339"/>
              <a:gd name="connsiteX1" fmla="*/ 280438 w 280438"/>
              <a:gd name="connsiteY1" fmla="*/ 0 h 223339"/>
              <a:gd name="connsiteX2" fmla="*/ 268532 w 280438"/>
              <a:gd name="connsiteY2" fmla="*/ 190000 h 223339"/>
              <a:gd name="connsiteX3" fmla="*/ 47625 w 280438"/>
              <a:gd name="connsiteY3" fmla="*/ 223339 h 223339"/>
              <a:gd name="connsiteX4" fmla="*/ 0 w 280438"/>
              <a:gd name="connsiteY4" fmla="*/ 40481 h 223339"/>
              <a:gd name="connsiteX0" fmla="*/ 0 w 287582"/>
              <a:gd name="connsiteY0" fmla="*/ 40481 h 223339"/>
              <a:gd name="connsiteX1" fmla="*/ 280438 w 287582"/>
              <a:gd name="connsiteY1" fmla="*/ 0 h 223339"/>
              <a:gd name="connsiteX2" fmla="*/ 287582 w 287582"/>
              <a:gd name="connsiteY2" fmla="*/ 194763 h 223339"/>
              <a:gd name="connsiteX3" fmla="*/ 47625 w 287582"/>
              <a:gd name="connsiteY3" fmla="*/ 223339 h 223339"/>
              <a:gd name="connsiteX4" fmla="*/ 0 w 287582"/>
              <a:gd name="connsiteY4" fmla="*/ 40481 h 223339"/>
              <a:gd name="connsiteX0" fmla="*/ 0 w 312785"/>
              <a:gd name="connsiteY0" fmla="*/ 40481 h 223339"/>
              <a:gd name="connsiteX1" fmla="*/ 280438 w 312785"/>
              <a:gd name="connsiteY1" fmla="*/ 0 h 223339"/>
              <a:gd name="connsiteX2" fmla="*/ 287582 w 312785"/>
              <a:gd name="connsiteY2" fmla="*/ 194763 h 223339"/>
              <a:gd name="connsiteX3" fmla="*/ 47625 w 312785"/>
              <a:gd name="connsiteY3" fmla="*/ 223339 h 223339"/>
              <a:gd name="connsiteX4" fmla="*/ 0 w 312785"/>
              <a:gd name="connsiteY4" fmla="*/ 40481 h 223339"/>
              <a:gd name="connsiteX0" fmla="*/ 0 w 336729"/>
              <a:gd name="connsiteY0" fmla="*/ 40481 h 223339"/>
              <a:gd name="connsiteX1" fmla="*/ 280438 w 336729"/>
              <a:gd name="connsiteY1" fmla="*/ 0 h 223339"/>
              <a:gd name="connsiteX2" fmla="*/ 287582 w 336729"/>
              <a:gd name="connsiteY2" fmla="*/ 194763 h 223339"/>
              <a:gd name="connsiteX3" fmla="*/ 47625 w 336729"/>
              <a:gd name="connsiteY3" fmla="*/ 223339 h 223339"/>
              <a:gd name="connsiteX4" fmla="*/ 0 w 336729"/>
              <a:gd name="connsiteY4" fmla="*/ 40481 h 223339"/>
              <a:gd name="connsiteX0" fmla="*/ 0 w 340270"/>
              <a:gd name="connsiteY0" fmla="*/ 40481 h 223339"/>
              <a:gd name="connsiteX1" fmla="*/ 280438 w 340270"/>
              <a:gd name="connsiteY1" fmla="*/ 0 h 223339"/>
              <a:gd name="connsiteX2" fmla="*/ 287582 w 340270"/>
              <a:gd name="connsiteY2" fmla="*/ 194763 h 223339"/>
              <a:gd name="connsiteX3" fmla="*/ 47625 w 340270"/>
              <a:gd name="connsiteY3" fmla="*/ 223339 h 223339"/>
              <a:gd name="connsiteX4" fmla="*/ 0 w 340270"/>
              <a:gd name="connsiteY4" fmla="*/ 40481 h 223339"/>
              <a:gd name="connsiteX0" fmla="*/ 0 w 340270"/>
              <a:gd name="connsiteY0" fmla="*/ 40481 h 209051"/>
              <a:gd name="connsiteX1" fmla="*/ 280438 w 340270"/>
              <a:gd name="connsiteY1" fmla="*/ 0 h 209051"/>
              <a:gd name="connsiteX2" fmla="*/ 287582 w 340270"/>
              <a:gd name="connsiteY2" fmla="*/ 194763 h 209051"/>
              <a:gd name="connsiteX3" fmla="*/ 47625 w 340270"/>
              <a:gd name="connsiteY3" fmla="*/ 209051 h 209051"/>
              <a:gd name="connsiteX4" fmla="*/ 0 w 340270"/>
              <a:gd name="connsiteY4" fmla="*/ 40481 h 209051"/>
              <a:gd name="connsiteX0" fmla="*/ 0 w 340270"/>
              <a:gd name="connsiteY0" fmla="*/ 40481 h 209051"/>
              <a:gd name="connsiteX1" fmla="*/ 280438 w 340270"/>
              <a:gd name="connsiteY1" fmla="*/ 0 h 209051"/>
              <a:gd name="connsiteX2" fmla="*/ 287582 w 340270"/>
              <a:gd name="connsiteY2" fmla="*/ 194763 h 209051"/>
              <a:gd name="connsiteX3" fmla="*/ 47625 w 340270"/>
              <a:gd name="connsiteY3" fmla="*/ 209051 h 209051"/>
              <a:gd name="connsiteX4" fmla="*/ 0 w 340270"/>
              <a:gd name="connsiteY4" fmla="*/ 40481 h 209051"/>
              <a:gd name="connsiteX0" fmla="*/ 20645 w 360915"/>
              <a:gd name="connsiteY0" fmla="*/ 40481 h 209051"/>
              <a:gd name="connsiteX1" fmla="*/ 301083 w 360915"/>
              <a:gd name="connsiteY1" fmla="*/ 0 h 209051"/>
              <a:gd name="connsiteX2" fmla="*/ 308227 w 360915"/>
              <a:gd name="connsiteY2" fmla="*/ 194763 h 209051"/>
              <a:gd name="connsiteX3" fmla="*/ 68270 w 360915"/>
              <a:gd name="connsiteY3" fmla="*/ 209051 h 209051"/>
              <a:gd name="connsiteX4" fmla="*/ 20645 w 360915"/>
              <a:gd name="connsiteY4" fmla="*/ 40481 h 209051"/>
              <a:gd name="connsiteX0" fmla="*/ 21301 w 359190"/>
              <a:gd name="connsiteY0" fmla="*/ 40481 h 209051"/>
              <a:gd name="connsiteX1" fmla="*/ 299358 w 359190"/>
              <a:gd name="connsiteY1" fmla="*/ 0 h 209051"/>
              <a:gd name="connsiteX2" fmla="*/ 306502 w 359190"/>
              <a:gd name="connsiteY2" fmla="*/ 194763 h 209051"/>
              <a:gd name="connsiteX3" fmla="*/ 66545 w 359190"/>
              <a:gd name="connsiteY3" fmla="*/ 209051 h 209051"/>
              <a:gd name="connsiteX4" fmla="*/ 21301 w 359190"/>
              <a:gd name="connsiteY4" fmla="*/ 40481 h 209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9190" h="209051">
                <a:moveTo>
                  <a:pt x="21301" y="40481"/>
                </a:moveTo>
                <a:lnTo>
                  <a:pt x="299358" y="0"/>
                </a:lnTo>
                <a:cubicBezTo>
                  <a:pt x="380320" y="53015"/>
                  <a:pt x="375559" y="127461"/>
                  <a:pt x="306502" y="194763"/>
                </a:cubicBezTo>
                <a:lnTo>
                  <a:pt x="66545" y="209051"/>
                </a:lnTo>
                <a:cubicBezTo>
                  <a:pt x="663" y="157624"/>
                  <a:pt x="-19974" y="137152"/>
                  <a:pt x="21301" y="40481"/>
                </a:cubicBezTo>
                <a:close/>
              </a:path>
            </a:pathLst>
          </a:custGeom>
          <a:solidFill>
            <a:srgbClr val="DEC9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8394DA5-ED93-E598-5000-1593AA7D178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" y="18123740"/>
            <a:ext cx="42803762" cy="12151474"/>
          </a:xfrm>
          <a:custGeom>
            <a:avLst/>
            <a:gdLst>
              <a:gd name="connsiteX0" fmla="*/ 21401878 w 42803762"/>
              <a:gd name="connsiteY0" fmla="*/ 0 h 12151474"/>
              <a:gd name="connsiteX1" fmla="*/ 41593634 w 42803762"/>
              <a:gd name="connsiteY1" fmla="*/ 2010608 h 12151474"/>
              <a:gd name="connsiteX2" fmla="*/ 42803762 w 42803762"/>
              <a:gd name="connsiteY2" fmla="*/ 2270866 h 12151474"/>
              <a:gd name="connsiteX3" fmla="*/ 42803762 w 42803762"/>
              <a:gd name="connsiteY3" fmla="*/ 12151474 h 12151474"/>
              <a:gd name="connsiteX4" fmla="*/ 0 w 42803762"/>
              <a:gd name="connsiteY4" fmla="*/ 12151474 h 12151474"/>
              <a:gd name="connsiteX5" fmla="*/ 0 w 42803762"/>
              <a:gd name="connsiteY5" fmla="*/ 2270866 h 12151474"/>
              <a:gd name="connsiteX6" fmla="*/ 1210123 w 42803762"/>
              <a:gd name="connsiteY6" fmla="*/ 2010608 h 12151474"/>
              <a:gd name="connsiteX7" fmla="*/ 21401878 w 42803762"/>
              <a:gd name="connsiteY7" fmla="*/ 0 h 12151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803762" h="12151474">
                <a:moveTo>
                  <a:pt x="21401878" y="0"/>
                </a:moveTo>
                <a:cubicBezTo>
                  <a:pt x="28529872" y="0"/>
                  <a:pt x="35341550" y="712890"/>
                  <a:pt x="41593634" y="2010608"/>
                </a:cubicBezTo>
                <a:lnTo>
                  <a:pt x="42803762" y="2270866"/>
                </a:lnTo>
                <a:lnTo>
                  <a:pt x="42803762" y="12151474"/>
                </a:lnTo>
                <a:lnTo>
                  <a:pt x="0" y="12151474"/>
                </a:lnTo>
                <a:lnTo>
                  <a:pt x="0" y="2270866"/>
                </a:lnTo>
                <a:lnTo>
                  <a:pt x="1210123" y="2010608"/>
                </a:lnTo>
                <a:cubicBezTo>
                  <a:pt x="7462207" y="712890"/>
                  <a:pt x="14273885" y="0"/>
                  <a:pt x="21401878" y="0"/>
                </a:cubicBezTo>
                <a:close/>
              </a:path>
            </a:pathLst>
          </a:cu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69153FE-275F-A5E6-8323-E7A74678F78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127056" y="5749632"/>
            <a:ext cx="12419244" cy="26666603"/>
            <a:chOff x="15127056" y="5749632"/>
            <a:chExt cx="12419244" cy="26666603"/>
          </a:xfrm>
        </p:grpSpPr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A1443407-AE09-E96A-5D54-7283DDF43DA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5127056" y="5749632"/>
              <a:ext cx="12419244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10000"/>
                  </a:schemeClr>
                </a:gs>
                <a:gs pos="100000">
                  <a:srgbClr val="0B3041">
                    <a:alpha val="1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23231AE2-7E9C-8340-76C7-01B1E1989D4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6536756" y="5749632"/>
              <a:ext cx="9599844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10000"/>
                  </a:schemeClr>
                </a:gs>
                <a:gs pos="100000">
                  <a:srgbClr val="0B3041">
                    <a:alpha val="3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13DDF6FF-04EB-CB64-BA75-7967140181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8020814" y="5751035"/>
              <a:ext cx="6629886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50000"/>
                  </a:schemeClr>
                </a:gs>
                <a:gs pos="100000">
                  <a:srgbClr val="0B3041">
                    <a:alpha val="48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6799DAF-30D0-C2C1-CF55-C1101309239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297844" y="16489606"/>
            <a:ext cx="10216452" cy="4179598"/>
            <a:chOff x="16297844" y="16489606"/>
            <a:chExt cx="10216452" cy="4179598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7E724AB-9B5F-306D-FBD8-F519117E5F9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6297844" y="17047994"/>
              <a:ext cx="10216452" cy="3621210"/>
              <a:chOff x="16297844" y="15790694"/>
              <a:chExt cx="10216452" cy="3621210"/>
            </a:xfrm>
            <a:solidFill>
              <a:srgbClr val="289885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7936353A-FD0F-AA21-DDA3-F241B237956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A49C5E68-6888-DE11-9641-5D236AF214FE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38" name="Rectangle: Rounded Corners 37">
                  <a:extLst>
                    <a:ext uri="{FF2B5EF4-FFF2-40B4-BE49-F238E27FC236}">
                      <a16:creationId xmlns:a16="http://schemas.microsoft.com/office/drawing/2014/main" id="{5CF0EE58-177B-41E5-1BBF-945B698C76C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346E615C-8DFF-402B-20F7-5A2B6687BD6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0" name="Rectangle: Rounded Corners 39">
                  <a:extLst>
                    <a:ext uri="{FF2B5EF4-FFF2-40B4-BE49-F238E27FC236}">
                      <a16:creationId xmlns:a16="http://schemas.microsoft.com/office/drawing/2014/main" id="{31AE0B8C-FDC7-B008-0562-22877BEFA3A5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1" name="Rectangle: Rounded Corners 50">
                  <a:extLst>
                    <a:ext uri="{FF2B5EF4-FFF2-40B4-BE49-F238E27FC236}">
                      <a16:creationId xmlns:a16="http://schemas.microsoft.com/office/drawing/2014/main" id="{018F3EC2-343C-248E-F698-634CE222A5A4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69D6BDB-5C83-043A-E596-EEBBB39E19B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7520000" flipH="1">
              <a:off x="18281830" y="15135093"/>
              <a:ext cx="3824480" cy="6533505"/>
            </a:xfrm>
            <a:custGeom>
              <a:avLst/>
              <a:gdLst>
                <a:gd name="connsiteX0" fmla="*/ 7965 w 3824480"/>
                <a:gd name="connsiteY0" fmla="*/ 3801891 h 6533505"/>
                <a:gd name="connsiteX1" fmla="*/ 1 w 3824480"/>
                <a:gd name="connsiteY1" fmla="*/ 3841347 h 6533505"/>
                <a:gd name="connsiteX2" fmla="*/ 1 w 3824480"/>
                <a:gd name="connsiteY2" fmla="*/ 4169672 h 6533505"/>
                <a:gd name="connsiteX3" fmla="*/ 13897 w 3824480"/>
                <a:gd name="connsiteY3" fmla="*/ 4311695 h 6533505"/>
                <a:gd name="connsiteX4" fmla="*/ 237934 w 3824480"/>
                <a:gd name="connsiteY4" fmla="*/ 4827290 h 6533505"/>
                <a:gd name="connsiteX5" fmla="*/ 1457006 w 3824480"/>
                <a:gd name="connsiteY5" fmla="*/ 4610303 h 6533505"/>
                <a:gd name="connsiteX6" fmla="*/ 1978705 w 3824480"/>
                <a:gd name="connsiteY6" fmla="*/ 6505862 h 6533505"/>
                <a:gd name="connsiteX7" fmla="*/ 3282401 w 3824480"/>
                <a:gd name="connsiteY7" fmla="*/ 5900068 h 6533505"/>
                <a:gd name="connsiteX8" fmla="*/ 3298984 w 3824480"/>
                <a:gd name="connsiteY8" fmla="*/ 5886185 h 6533505"/>
                <a:gd name="connsiteX9" fmla="*/ 3785541 w 3824480"/>
                <a:gd name="connsiteY9" fmla="*/ 5382338 h 6533505"/>
                <a:gd name="connsiteX10" fmla="*/ 3807218 w 3824480"/>
                <a:gd name="connsiteY10" fmla="*/ 5348423 h 6533505"/>
                <a:gd name="connsiteX11" fmla="*/ 3809424 w 3824480"/>
                <a:gd name="connsiteY11" fmla="*/ 5335934 h 6533505"/>
                <a:gd name="connsiteX12" fmla="*/ 3816514 w 3824480"/>
                <a:gd name="connsiteY12" fmla="*/ 5325416 h 6533505"/>
                <a:gd name="connsiteX13" fmla="*/ 3824480 w 3824480"/>
                <a:gd name="connsiteY13" fmla="*/ 5285961 h 6533505"/>
                <a:gd name="connsiteX14" fmla="*/ 3824480 w 3824480"/>
                <a:gd name="connsiteY14" fmla="*/ 104451 h 6533505"/>
                <a:gd name="connsiteX15" fmla="*/ 3723116 w 3824480"/>
                <a:gd name="connsiteY15" fmla="*/ 3088 h 6533505"/>
                <a:gd name="connsiteX16" fmla="*/ 3715739 w 3824480"/>
                <a:gd name="connsiteY16" fmla="*/ 4577 h 6533505"/>
                <a:gd name="connsiteX17" fmla="*/ 3704120 w 3824480"/>
                <a:gd name="connsiteY17" fmla="*/ 0 h 6533505"/>
                <a:gd name="connsiteX18" fmla="*/ 3632975 w 3824480"/>
                <a:gd name="connsiteY18" fmla="*/ 30935 h 6533505"/>
                <a:gd name="connsiteX19" fmla="*/ 33595 w 3824480"/>
                <a:gd name="connsiteY19" fmla="*/ 3758201 h 6533505"/>
                <a:gd name="connsiteX20" fmla="*/ 11917 w 3824480"/>
                <a:gd name="connsiteY20" fmla="*/ 3792116 h 6533505"/>
                <a:gd name="connsiteX21" fmla="*/ 10980 w 3824480"/>
                <a:gd name="connsiteY21" fmla="*/ 3797421 h 653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24480" h="6533505">
                  <a:moveTo>
                    <a:pt x="7965" y="3801891"/>
                  </a:moveTo>
                  <a:cubicBezTo>
                    <a:pt x="2838" y="3814017"/>
                    <a:pt x="0" y="3827351"/>
                    <a:pt x="1" y="3841347"/>
                  </a:cubicBezTo>
                  <a:lnTo>
                    <a:pt x="1" y="4169672"/>
                  </a:lnTo>
                  <a:lnTo>
                    <a:pt x="13897" y="4311695"/>
                  </a:lnTo>
                  <a:cubicBezTo>
                    <a:pt x="36606" y="4574356"/>
                    <a:pt x="51824" y="4784134"/>
                    <a:pt x="237934" y="4827290"/>
                  </a:cubicBezTo>
                  <a:cubicBezTo>
                    <a:pt x="535709" y="4896339"/>
                    <a:pt x="1166877" y="4330539"/>
                    <a:pt x="1457006" y="4610303"/>
                  </a:cubicBezTo>
                  <a:cubicBezTo>
                    <a:pt x="1747135" y="4890066"/>
                    <a:pt x="1505970" y="6291579"/>
                    <a:pt x="1978705" y="6505862"/>
                  </a:cubicBezTo>
                  <a:cubicBezTo>
                    <a:pt x="2274165" y="6639789"/>
                    <a:pt x="2839596" y="6262663"/>
                    <a:pt x="3282401" y="5900068"/>
                  </a:cubicBezTo>
                  <a:lnTo>
                    <a:pt x="3298984" y="5886185"/>
                  </a:lnTo>
                  <a:lnTo>
                    <a:pt x="3785541" y="5382338"/>
                  </a:lnTo>
                  <a:cubicBezTo>
                    <a:pt x="3795262" y="5372271"/>
                    <a:pt x="3802485" y="5360709"/>
                    <a:pt x="3807218" y="5348423"/>
                  </a:cubicBezTo>
                  <a:lnTo>
                    <a:pt x="3809424" y="5335934"/>
                  </a:lnTo>
                  <a:lnTo>
                    <a:pt x="3816514" y="5325416"/>
                  </a:lnTo>
                  <a:cubicBezTo>
                    <a:pt x="3821644" y="5313291"/>
                    <a:pt x="3824479" y="5299956"/>
                    <a:pt x="3824480" y="5285961"/>
                  </a:cubicBezTo>
                  <a:lnTo>
                    <a:pt x="3824480" y="104451"/>
                  </a:lnTo>
                  <a:cubicBezTo>
                    <a:pt x="3824479" y="48470"/>
                    <a:pt x="3779098" y="3088"/>
                    <a:pt x="3723116" y="3088"/>
                  </a:cubicBezTo>
                  <a:lnTo>
                    <a:pt x="3715739" y="4577"/>
                  </a:lnTo>
                  <a:lnTo>
                    <a:pt x="3704120" y="0"/>
                  </a:lnTo>
                  <a:cubicBezTo>
                    <a:pt x="3678183" y="453"/>
                    <a:pt x="3652419" y="10801"/>
                    <a:pt x="3632975" y="30935"/>
                  </a:cubicBezTo>
                  <a:lnTo>
                    <a:pt x="33595" y="3758201"/>
                  </a:lnTo>
                  <a:cubicBezTo>
                    <a:pt x="23873" y="3768268"/>
                    <a:pt x="16651" y="3779831"/>
                    <a:pt x="11917" y="3792116"/>
                  </a:cubicBezTo>
                  <a:lnTo>
                    <a:pt x="10980" y="3797421"/>
                  </a:lnTo>
                  <a:close/>
                </a:path>
              </a:pathLst>
            </a:custGeom>
            <a:solidFill>
              <a:srgbClr val="247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FCB4885-7D2A-BA4B-422C-C26E0F8FAF3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349912" y="17781337"/>
            <a:ext cx="6091238" cy="2293066"/>
            <a:chOff x="18349912" y="16629734"/>
            <a:chExt cx="6091238" cy="2293066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DB0E814F-131E-F0C6-4412-5427A29B46A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349912" y="16629734"/>
              <a:ext cx="6091238" cy="2159032"/>
              <a:chOff x="16297844" y="15790694"/>
              <a:chExt cx="10216452" cy="3621210"/>
            </a:xfrm>
            <a:solidFill>
              <a:srgbClr val="F8B906"/>
            </a:solidFill>
          </p:grpSpPr>
          <p:sp>
            <p:nvSpPr>
              <p:cNvPr id="2241" name="Freeform: Shape 2240">
                <a:extLst>
                  <a:ext uri="{FF2B5EF4-FFF2-40B4-BE49-F238E27FC236}">
                    <a16:creationId xmlns:a16="http://schemas.microsoft.com/office/drawing/2014/main" id="{2E0E69E3-7822-A230-8D0A-BA1EDCC45A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2243" name="Group 2242">
                <a:extLst>
                  <a:ext uri="{FF2B5EF4-FFF2-40B4-BE49-F238E27FC236}">
                    <a16:creationId xmlns:a16="http://schemas.microsoft.com/office/drawing/2014/main" id="{10DCF004-B693-8C8F-E7D4-A832A461A05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2246" name="Rectangle: Rounded Corners 2245">
                  <a:extLst>
                    <a:ext uri="{FF2B5EF4-FFF2-40B4-BE49-F238E27FC236}">
                      <a16:creationId xmlns:a16="http://schemas.microsoft.com/office/drawing/2014/main" id="{5D543DDA-F4FD-D11C-AFB3-9A473CAFF024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47" name="Rectangle: Rounded Corners 2246">
                  <a:extLst>
                    <a:ext uri="{FF2B5EF4-FFF2-40B4-BE49-F238E27FC236}">
                      <a16:creationId xmlns:a16="http://schemas.microsoft.com/office/drawing/2014/main" id="{8B7CE329-4A99-43AC-10BE-3F5FACE0451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48" name="Rectangle: Rounded Corners 2247">
                  <a:extLst>
                    <a:ext uri="{FF2B5EF4-FFF2-40B4-BE49-F238E27FC236}">
                      <a16:creationId xmlns:a16="http://schemas.microsoft.com/office/drawing/2014/main" id="{F24C74EB-DE03-9750-DD61-BE29E02AB44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49" name="Rectangle: Rounded Corners 2248">
                  <a:extLst>
                    <a:ext uri="{FF2B5EF4-FFF2-40B4-BE49-F238E27FC236}">
                      <a16:creationId xmlns:a16="http://schemas.microsoft.com/office/drawing/2014/main" id="{6CBB0B21-5C99-7770-5A65-7C0038771D6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B2D6B709-46D7-7275-BFC7-EED12010856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375187" y="18309426"/>
              <a:ext cx="6048038" cy="613374"/>
              <a:chOff x="18375187" y="18309426"/>
              <a:chExt cx="6048038" cy="613374"/>
            </a:xfrm>
            <a:solidFill>
              <a:srgbClr val="F2CE4C"/>
            </a:solidFill>
          </p:grpSpPr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F3167F7C-EC01-80B5-8C8B-7B4273AA313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4080000">
                <a:off x="22859035" y="16790956"/>
                <a:ext cx="45719" cy="3082660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8B617F4E-EBFE-15BC-DADD-80CDF2D893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4080000">
                <a:off x="19889211" y="16800087"/>
                <a:ext cx="45719" cy="3073768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40" name="Freeform: Shape 2239">
                <a:extLst>
                  <a:ext uri="{FF2B5EF4-FFF2-40B4-BE49-F238E27FC236}">
                    <a16:creationId xmlns:a16="http://schemas.microsoft.com/office/drawing/2014/main" id="{742DC1AC-C603-BC59-1907-6FB50862EF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312182" y="18899981"/>
                <a:ext cx="159548" cy="22819"/>
              </a:xfrm>
              <a:custGeom>
                <a:avLst/>
                <a:gdLst>
                  <a:gd name="connsiteX0" fmla="*/ 0 w 190500"/>
                  <a:gd name="connsiteY0" fmla="*/ 88106 h 88106"/>
                  <a:gd name="connsiteX1" fmla="*/ 190500 w 190500"/>
                  <a:gd name="connsiteY1" fmla="*/ 0 h 88106"/>
                  <a:gd name="connsiteX0" fmla="*/ 304149 w 310642"/>
                  <a:gd name="connsiteY0" fmla="*/ 895349 h 895349"/>
                  <a:gd name="connsiteX1" fmla="*/ 6493 w 310642"/>
                  <a:gd name="connsiteY1" fmla="*/ 0 h 895349"/>
                  <a:gd name="connsiteX0" fmla="*/ 0 w 157162"/>
                  <a:gd name="connsiteY0" fmla="*/ 8477 h 16955"/>
                  <a:gd name="connsiteX1" fmla="*/ 157162 w 157162"/>
                  <a:gd name="connsiteY1" fmla="*/ 8478 h 16955"/>
                  <a:gd name="connsiteX0" fmla="*/ 0 w 152400"/>
                  <a:gd name="connsiteY0" fmla="*/ 9748 h 9972"/>
                  <a:gd name="connsiteX1" fmla="*/ 152400 w 152400"/>
                  <a:gd name="connsiteY1" fmla="*/ 224 h 9972"/>
                  <a:gd name="connsiteX0" fmla="*/ 0 w 10000"/>
                  <a:gd name="connsiteY0" fmla="*/ 9550 h 27772"/>
                  <a:gd name="connsiteX1" fmla="*/ 10000 w 10000"/>
                  <a:gd name="connsiteY1" fmla="*/ 0 h 27772"/>
                  <a:gd name="connsiteX0" fmla="*/ 0 w 10000"/>
                  <a:gd name="connsiteY0" fmla="*/ 9550 h 30075"/>
                  <a:gd name="connsiteX1" fmla="*/ 10000 w 10000"/>
                  <a:gd name="connsiteY1" fmla="*/ 0 h 30075"/>
                  <a:gd name="connsiteX0" fmla="*/ 0 w 10469"/>
                  <a:gd name="connsiteY0" fmla="*/ 2386 h 26269"/>
                  <a:gd name="connsiteX1" fmla="*/ 10469 w 10469"/>
                  <a:gd name="connsiteY1" fmla="*/ 0 h 26269"/>
                  <a:gd name="connsiteX0" fmla="*/ 0 w 10469"/>
                  <a:gd name="connsiteY0" fmla="*/ 2386 h 29924"/>
                  <a:gd name="connsiteX1" fmla="*/ 10469 w 10469"/>
                  <a:gd name="connsiteY1" fmla="*/ 0 h 29924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  <a:gd name="connsiteX0" fmla="*/ 0 w 10469"/>
                  <a:gd name="connsiteY0" fmla="*/ 2386 h 21598"/>
                  <a:gd name="connsiteX1" fmla="*/ 10469 w 10469"/>
                  <a:gd name="connsiteY1" fmla="*/ 0 h 21598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69" h="22882">
                    <a:moveTo>
                      <a:pt x="0" y="2386"/>
                    </a:moveTo>
                    <a:cubicBezTo>
                      <a:pt x="2813" y="23081"/>
                      <a:pt x="5937" y="36614"/>
                      <a:pt x="10469" y="0"/>
                    </a:cubicBezTo>
                  </a:path>
                </a:pathLst>
              </a:custGeom>
              <a:noFill/>
              <a:ln w="44450" cap="rnd">
                <a:solidFill>
                  <a:srgbClr val="F3D46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250" name="TextBox 2249">
            <a:extLst>
              <a:ext uri="{FF2B5EF4-FFF2-40B4-BE49-F238E27FC236}">
                <a16:creationId xmlns:a16="http://schemas.microsoft.com/office/drawing/2014/main" id="{B34CE5FF-5B52-418C-EA27-699A22F26D1C}"/>
              </a:ext>
            </a:extLst>
          </p:cNvPr>
          <p:cNvSpPr txBox="1"/>
          <p:nvPr/>
        </p:nvSpPr>
        <p:spPr>
          <a:xfrm>
            <a:off x="-4424516" y="442452"/>
            <a:ext cx="3788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>
                <a:solidFill>
                  <a:schemeClr val="bg1"/>
                </a:solidFill>
              </a:rPr>
              <a:t>Green, Red Yellow</a:t>
            </a:r>
          </a:p>
        </p:txBody>
      </p:sp>
      <p:grpSp>
        <p:nvGrpSpPr>
          <p:cNvPr id="2251" name="Group 2250">
            <a:extLst>
              <a:ext uri="{FF2B5EF4-FFF2-40B4-BE49-F238E27FC236}">
                <a16:creationId xmlns:a16="http://schemas.microsoft.com/office/drawing/2014/main" id="{3D2163E4-DC86-3528-0D87-A7CE767DDB3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708462" y="17371378"/>
            <a:ext cx="5351278" cy="2487008"/>
            <a:chOff x="18708462" y="16219775"/>
            <a:chExt cx="5351278" cy="2487008"/>
          </a:xfrm>
        </p:grpSpPr>
        <p:grpSp>
          <p:nvGrpSpPr>
            <p:cNvPr id="2252" name="Group 2251">
              <a:extLst>
                <a:ext uri="{FF2B5EF4-FFF2-40B4-BE49-F238E27FC236}">
                  <a16:creationId xmlns:a16="http://schemas.microsoft.com/office/drawing/2014/main" id="{25E4003A-AFDD-DB2A-D038-F14BFD234AC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708462" y="16344900"/>
              <a:ext cx="5351278" cy="2361883"/>
              <a:chOff x="18708462" y="16344900"/>
              <a:chExt cx="5351278" cy="2361883"/>
            </a:xfrm>
          </p:grpSpPr>
          <p:grpSp>
            <p:nvGrpSpPr>
              <p:cNvPr id="2269" name="Group 2268">
                <a:extLst>
                  <a:ext uri="{FF2B5EF4-FFF2-40B4-BE49-F238E27FC236}">
                    <a16:creationId xmlns:a16="http://schemas.microsoft.com/office/drawing/2014/main" id="{7E5838B7-87AF-3F89-0766-B090DB9ED4B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2280" name="Group 2279">
                  <a:extLst>
                    <a:ext uri="{FF2B5EF4-FFF2-40B4-BE49-F238E27FC236}">
                      <a16:creationId xmlns:a16="http://schemas.microsoft.com/office/drawing/2014/main" id="{C35DA8EB-CFA5-406C-CF94-D9F7A17F313C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2290" name="Group 2289">
                    <a:extLst>
                      <a:ext uri="{FF2B5EF4-FFF2-40B4-BE49-F238E27FC236}">
                        <a16:creationId xmlns:a16="http://schemas.microsoft.com/office/drawing/2014/main" id="{BFD096DB-9E48-E195-2F81-F9DE0C0A6DEE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2292" name="Rectangle: Rounded Corners 2291">
                      <a:extLst>
                        <a:ext uri="{FF2B5EF4-FFF2-40B4-BE49-F238E27FC236}">
                          <a16:creationId xmlns:a16="http://schemas.microsoft.com/office/drawing/2014/main" id="{E237FC5D-B68D-67E5-96EF-7707B9EBF32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93" name="Rectangle: Rounded Corners 2292">
                      <a:extLst>
                        <a:ext uri="{FF2B5EF4-FFF2-40B4-BE49-F238E27FC236}">
                          <a16:creationId xmlns:a16="http://schemas.microsoft.com/office/drawing/2014/main" id="{53F95804-476E-8C0E-D8C4-9C71CC3F1A2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94" name="Rectangle: Rounded Corners 2293">
                      <a:extLst>
                        <a:ext uri="{FF2B5EF4-FFF2-40B4-BE49-F238E27FC236}">
                          <a16:creationId xmlns:a16="http://schemas.microsoft.com/office/drawing/2014/main" id="{331BE7CB-56C1-3B4D-0D04-970C84875D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300" name="Rectangle: Rounded Corners 2299">
                      <a:extLst>
                        <a:ext uri="{FF2B5EF4-FFF2-40B4-BE49-F238E27FC236}">
                          <a16:creationId xmlns:a16="http://schemas.microsoft.com/office/drawing/2014/main" id="{14909E43-E9F6-E252-24C8-53BF37D8B7F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2291" name="Freeform: Shape 2290">
                    <a:extLst>
                      <a:ext uri="{FF2B5EF4-FFF2-40B4-BE49-F238E27FC236}">
                        <a16:creationId xmlns:a16="http://schemas.microsoft.com/office/drawing/2014/main" id="{61E4BBDE-662A-AB4B-A39A-71B651A7E783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2281" name="Group 2280">
                  <a:extLst>
                    <a:ext uri="{FF2B5EF4-FFF2-40B4-BE49-F238E27FC236}">
                      <a16:creationId xmlns:a16="http://schemas.microsoft.com/office/drawing/2014/main" id="{3E0AA601-3386-CEB4-719C-023900EBA4A8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2284" name="Group 2283">
                    <a:extLst>
                      <a:ext uri="{FF2B5EF4-FFF2-40B4-BE49-F238E27FC236}">
                        <a16:creationId xmlns:a16="http://schemas.microsoft.com/office/drawing/2014/main" id="{67DC1EF0-4D84-3A94-E7EC-37EECFDBF484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2286" name="Rectangle: Rounded Corners 2285">
                      <a:extLst>
                        <a:ext uri="{FF2B5EF4-FFF2-40B4-BE49-F238E27FC236}">
                          <a16:creationId xmlns:a16="http://schemas.microsoft.com/office/drawing/2014/main" id="{C889EC5B-AF47-6B0C-E98E-9B1288395F8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87" name="Rectangle: Rounded Corners 2286">
                      <a:extLst>
                        <a:ext uri="{FF2B5EF4-FFF2-40B4-BE49-F238E27FC236}">
                          <a16:creationId xmlns:a16="http://schemas.microsoft.com/office/drawing/2014/main" id="{F1F6B6FA-6DA6-D42F-2714-08212B986E2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88" name="Rectangle: Rounded Corners 2287">
                      <a:extLst>
                        <a:ext uri="{FF2B5EF4-FFF2-40B4-BE49-F238E27FC236}">
                          <a16:creationId xmlns:a16="http://schemas.microsoft.com/office/drawing/2014/main" id="{ED5EC434-6276-DCCE-A518-6039ADD8068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89" name="Rectangle: Rounded Corners 2288">
                      <a:extLst>
                        <a:ext uri="{FF2B5EF4-FFF2-40B4-BE49-F238E27FC236}">
                          <a16:creationId xmlns:a16="http://schemas.microsoft.com/office/drawing/2014/main" id="{8D40730D-227A-777F-8D56-265D1D38AF7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2285" name="Freeform: Shape 2284">
                    <a:extLst>
                      <a:ext uri="{FF2B5EF4-FFF2-40B4-BE49-F238E27FC236}">
                        <a16:creationId xmlns:a16="http://schemas.microsoft.com/office/drawing/2014/main" id="{E5FB64B1-E3F6-9A7F-E12E-4A6E56B57B6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2282" name="Rectangle: Rounded Corners 2281">
                  <a:extLst>
                    <a:ext uri="{FF2B5EF4-FFF2-40B4-BE49-F238E27FC236}">
                      <a16:creationId xmlns:a16="http://schemas.microsoft.com/office/drawing/2014/main" id="{DE3D6E47-6CA4-2C4B-EE99-510EA6A69AAF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83" name="Rectangle: Rounded Corners 2282">
                  <a:extLst>
                    <a:ext uri="{FF2B5EF4-FFF2-40B4-BE49-F238E27FC236}">
                      <a16:creationId xmlns:a16="http://schemas.microsoft.com/office/drawing/2014/main" id="{582F6D69-CB75-7F06-DAF9-0E7703F0EF9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270" name="Group 2269">
                <a:extLst>
                  <a:ext uri="{FF2B5EF4-FFF2-40B4-BE49-F238E27FC236}">
                    <a16:creationId xmlns:a16="http://schemas.microsoft.com/office/drawing/2014/main" id="{003D3905-550D-650D-6A5B-300291B72193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2271" name="Rectangle: Rounded Corners 2270">
                  <a:extLst>
                    <a:ext uri="{FF2B5EF4-FFF2-40B4-BE49-F238E27FC236}">
                      <a16:creationId xmlns:a16="http://schemas.microsoft.com/office/drawing/2014/main" id="{F0823EC4-52E8-C14B-9E06-9E108AD14A8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72" name="Rectangle: Rounded Corners 2271">
                  <a:extLst>
                    <a:ext uri="{FF2B5EF4-FFF2-40B4-BE49-F238E27FC236}">
                      <a16:creationId xmlns:a16="http://schemas.microsoft.com/office/drawing/2014/main" id="{DD9CF928-B67D-8590-2498-D1B7197E310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73" name="Rectangle: Rounded Corners 2272">
                  <a:extLst>
                    <a:ext uri="{FF2B5EF4-FFF2-40B4-BE49-F238E27FC236}">
                      <a16:creationId xmlns:a16="http://schemas.microsoft.com/office/drawing/2014/main" id="{71FDE34A-1E28-E283-3E18-1DB3301F768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74" name="Rectangle: Rounded Corners 2273">
                  <a:extLst>
                    <a:ext uri="{FF2B5EF4-FFF2-40B4-BE49-F238E27FC236}">
                      <a16:creationId xmlns:a16="http://schemas.microsoft.com/office/drawing/2014/main" id="{BCC96C62-2241-23C7-06F8-EC4EAB5CD4A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75" name="Rectangle: Rounded Corners 2274">
                  <a:extLst>
                    <a:ext uri="{FF2B5EF4-FFF2-40B4-BE49-F238E27FC236}">
                      <a16:creationId xmlns:a16="http://schemas.microsoft.com/office/drawing/2014/main" id="{E081AAA0-0D11-3F07-3EEC-64963D1E7CE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76" name="Rectangle: Rounded Corners 2275">
                  <a:extLst>
                    <a:ext uri="{FF2B5EF4-FFF2-40B4-BE49-F238E27FC236}">
                      <a16:creationId xmlns:a16="http://schemas.microsoft.com/office/drawing/2014/main" id="{874230F9-CA35-6B61-6A0E-6E522AAABD80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77" name="Rectangle: Rounded Corners 2276">
                  <a:extLst>
                    <a:ext uri="{FF2B5EF4-FFF2-40B4-BE49-F238E27FC236}">
                      <a16:creationId xmlns:a16="http://schemas.microsoft.com/office/drawing/2014/main" id="{396FAED0-A7D7-C28F-34C2-79421C14009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78" name="Rectangle: Rounded Corners 2277">
                  <a:extLst>
                    <a:ext uri="{FF2B5EF4-FFF2-40B4-BE49-F238E27FC236}">
                      <a16:creationId xmlns:a16="http://schemas.microsoft.com/office/drawing/2014/main" id="{5424BC3F-0BB0-C17D-BF6D-E9814C0C0FF0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79" name="Rectangle: Rounded Corners 2278">
                  <a:extLst>
                    <a:ext uri="{FF2B5EF4-FFF2-40B4-BE49-F238E27FC236}">
                      <a16:creationId xmlns:a16="http://schemas.microsoft.com/office/drawing/2014/main" id="{4D6ECEFD-9C7D-D36B-4403-7FCD714B2AED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2253" name="Rectangle: Rounded Corners 2252">
              <a:extLst>
                <a:ext uri="{FF2B5EF4-FFF2-40B4-BE49-F238E27FC236}">
                  <a16:creationId xmlns:a16="http://schemas.microsoft.com/office/drawing/2014/main" id="{953B9EC4-B1B0-ECAE-F26E-C89B8F77380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604829" y="16057830"/>
              <a:ext cx="104400" cy="60873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4" name="Rectangle: Rounded Corners 2253">
              <a:extLst>
                <a:ext uri="{FF2B5EF4-FFF2-40B4-BE49-F238E27FC236}">
                  <a16:creationId xmlns:a16="http://schemas.microsoft.com/office/drawing/2014/main" id="{319ED84D-D5BF-EE05-3062-BD510AEBA66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728166" y="17364983"/>
              <a:ext cx="104217" cy="9763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5" name="Rectangle: Rounded Corners 2254">
              <a:extLst>
                <a:ext uri="{FF2B5EF4-FFF2-40B4-BE49-F238E27FC236}">
                  <a16:creationId xmlns:a16="http://schemas.microsoft.com/office/drawing/2014/main" id="{330D6639-C9E5-CE61-A262-78076324684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0564564" y="16862901"/>
              <a:ext cx="104400" cy="170027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6" name="Rectangle: Rounded Corners 2255">
              <a:extLst>
                <a:ext uri="{FF2B5EF4-FFF2-40B4-BE49-F238E27FC236}">
                  <a16:creationId xmlns:a16="http://schemas.microsoft.com/office/drawing/2014/main" id="{643E876D-9B65-E2A5-E624-7E052075880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19018261" y="17123476"/>
              <a:ext cx="72000" cy="4068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7" name="Rectangle: Rounded Corners 2256">
              <a:extLst>
                <a:ext uri="{FF2B5EF4-FFF2-40B4-BE49-F238E27FC236}">
                  <a16:creationId xmlns:a16="http://schemas.microsoft.com/office/drawing/2014/main" id="{D8E9B989-83EB-419B-C51D-8FE57BB52EB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2236" y="17455683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8" name="Rectangle: Rounded Corners 2257">
              <a:extLst>
                <a:ext uri="{FF2B5EF4-FFF2-40B4-BE49-F238E27FC236}">
                  <a16:creationId xmlns:a16="http://schemas.microsoft.com/office/drawing/2014/main" id="{849F5AA0-8565-3C75-FFD8-751B9B052EA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2733667" y="16863977"/>
              <a:ext cx="73617" cy="2467638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59" name="Rectangle: Rounded Corners 2258">
              <a:extLst>
                <a:ext uri="{FF2B5EF4-FFF2-40B4-BE49-F238E27FC236}">
                  <a16:creationId xmlns:a16="http://schemas.microsoft.com/office/drawing/2014/main" id="{94BFB7A2-A885-E8A0-4E52-1BF09C67B0D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8858754" y="17234227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0" name="Rectangle: Rounded Corners 2259">
              <a:extLst>
                <a:ext uri="{FF2B5EF4-FFF2-40B4-BE49-F238E27FC236}">
                  <a16:creationId xmlns:a16="http://schemas.microsoft.com/office/drawing/2014/main" id="{28C58E89-0DFD-6ADE-E4F5-C6BD3E9866A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0698184" y="15765674"/>
              <a:ext cx="104217" cy="151959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1" name="Rectangle: Rounded Corners 2260">
              <a:extLst>
                <a:ext uri="{FF2B5EF4-FFF2-40B4-BE49-F238E27FC236}">
                  <a16:creationId xmlns:a16="http://schemas.microsoft.com/office/drawing/2014/main" id="{A21AD412-6ADB-8A0C-5C38-1322B4B4EAA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117625" y="16060967"/>
              <a:ext cx="104217" cy="593848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2" name="Rectangle: Rounded Corners 2261">
              <a:extLst>
                <a:ext uri="{FF2B5EF4-FFF2-40B4-BE49-F238E27FC236}">
                  <a16:creationId xmlns:a16="http://schemas.microsoft.com/office/drawing/2014/main" id="{A87D6695-61D4-546F-92F1-6A8E3D4E605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439913" y="16150415"/>
              <a:ext cx="104217" cy="292560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3" name="Rectangle: Rounded Corners 2262">
              <a:extLst>
                <a:ext uri="{FF2B5EF4-FFF2-40B4-BE49-F238E27FC236}">
                  <a16:creationId xmlns:a16="http://schemas.microsoft.com/office/drawing/2014/main" id="{2309760F-A879-1C4C-3BFB-D7613FC2EAE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304185" y="16175220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4" name="Rectangle: Rounded Corners 2263">
              <a:extLst>
                <a:ext uri="{FF2B5EF4-FFF2-40B4-BE49-F238E27FC236}">
                  <a16:creationId xmlns:a16="http://schemas.microsoft.com/office/drawing/2014/main" id="{7357A8B7-5111-A2C3-6883-BBDF19164E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382426" y="16198711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/>
                <a:t>v</a:t>
              </a:r>
            </a:p>
          </p:txBody>
        </p:sp>
        <p:sp>
          <p:nvSpPr>
            <p:cNvPr id="2265" name="Rectangle: Rounded Corners 2264">
              <a:extLst>
                <a:ext uri="{FF2B5EF4-FFF2-40B4-BE49-F238E27FC236}">
                  <a16:creationId xmlns:a16="http://schemas.microsoft.com/office/drawing/2014/main" id="{FF42ECC9-A0D5-02B1-4C24-90BE3174641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465524" y="17765777"/>
              <a:ext cx="104217" cy="391303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6" name="Rectangle: Rounded Corners 2265">
              <a:extLst>
                <a:ext uri="{FF2B5EF4-FFF2-40B4-BE49-F238E27FC236}">
                  <a16:creationId xmlns:a16="http://schemas.microsoft.com/office/drawing/2014/main" id="{AC82C3DD-1A4D-6BA1-695C-7EB54FB2412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013832" y="17516511"/>
              <a:ext cx="104217" cy="756907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7" name="Rectangle: Rounded Corners 2266">
              <a:extLst>
                <a:ext uri="{FF2B5EF4-FFF2-40B4-BE49-F238E27FC236}">
                  <a16:creationId xmlns:a16="http://schemas.microsoft.com/office/drawing/2014/main" id="{FE1BDC4D-6A71-CF68-7148-6AA6FC91699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383559" y="17886545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68" name="Rectangle: Rounded Corners 2267">
              <a:extLst>
                <a:ext uri="{FF2B5EF4-FFF2-40B4-BE49-F238E27FC236}">
                  <a16:creationId xmlns:a16="http://schemas.microsoft.com/office/drawing/2014/main" id="{ACFF0108-3C0F-D4BB-DF72-89F3E2BE094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296701" y="17935436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688" name="TextBox 2687">
            <a:extLst>
              <a:ext uri="{FF2B5EF4-FFF2-40B4-BE49-F238E27FC236}">
                <a16:creationId xmlns:a16="http://schemas.microsoft.com/office/drawing/2014/main" id="{2D9C8471-BEAB-9946-DA99-93176A2483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</a:t>
            </a:r>
            <a:r>
              <a:rPr lang="en-GB" sz="80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: The First Trainable Neural Networks</a:t>
            </a:r>
          </a:p>
        </p:txBody>
      </p:sp>
      <p:sp>
        <p:nvSpPr>
          <p:cNvPr id="2689" name="TextBox 2688">
            <a:extLst>
              <a:ext uri="{FF2B5EF4-FFF2-40B4-BE49-F238E27FC236}">
                <a16:creationId xmlns:a16="http://schemas.microsoft.com/office/drawing/2014/main" id="{DF64310F-91DA-29A1-CD6A-90DB4BA82AA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8959550" y="2283733"/>
            <a:ext cx="4884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</a:t>
            </a:r>
          </a:p>
        </p:txBody>
      </p:sp>
      <p:grpSp>
        <p:nvGrpSpPr>
          <p:cNvPr id="2691" name="Group 2690">
            <a:extLst>
              <a:ext uri="{FF2B5EF4-FFF2-40B4-BE49-F238E27FC236}">
                <a16:creationId xmlns:a16="http://schemas.microsoft.com/office/drawing/2014/main" id="{BC67C878-1BBD-11C3-B53E-124C236AFE6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385963" y="11232435"/>
            <a:ext cx="5681505" cy="3879086"/>
            <a:chOff x="18385963" y="11727735"/>
            <a:chExt cx="5681505" cy="3879086"/>
          </a:xfrm>
        </p:grpSpPr>
        <p:grpSp>
          <p:nvGrpSpPr>
            <p:cNvPr id="2692" name="Group 2691">
              <a:extLst>
                <a:ext uri="{FF2B5EF4-FFF2-40B4-BE49-F238E27FC236}">
                  <a16:creationId xmlns:a16="http://schemas.microsoft.com/office/drawing/2014/main" id="{38C4F6B1-1445-97BF-C448-034D7A80004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385963" y="11727735"/>
              <a:ext cx="4391538" cy="3702765"/>
              <a:chOff x="18385963" y="11727735"/>
              <a:chExt cx="4391538" cy="3702765"/>
            </a:xfrm>
          </p:grpSpPr>
          <p:sp>
            <p:nvSpPr>
              <p:cNvPr id="2694" name="Rectangle: Rounded Corners 2693">
                <a:extLst>
                  <a:ext uri="{FF2B5EF4-FFF2-40B4-BE49-F238E27FC236}">
                    <a16:creationId xmlns:a16="http://schemas.microsoft.com/office/drawing/2014/main" id="{AEF469FF-C30C-3904-7399-275F2285101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18385963" y="12499805"/>
                <a:ext cx="2083992" cy="1854060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95" name="Rectangle: Rounded Corners 2694">
                <a:extLst>
                  <a:ext uri="{FF2B5EF4-FFF2-40B4-BE49-F238E27FC236}">
                    <a16:creationId xmlns:a16="http://schemas.microsoft.com/office/drawing/2014/main" id="{92931567-19F3-18BB-123E-B71AA1279A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18722780" y="11727735"/>
                <a:ext cx="4054721" cy="2535481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96" name="Rectangle: Rounded Corners 2695">
                <a:extLst>
                  <a:ext uri="{FF2B5EF4-FFF2-40B4-BE49-F238E27FC236}">
                    <a16:creationId xmlns:a16="http://schemas.microsoft.com/office/drawing/2014/main" id="{EF22515F-24E2-DB76-124B-F417BF144F3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20685077" y="13741218"/>
                <a:ext cx="1358108" cy="861200"/>
              </a:xfrm>
              <a:prstGeom prst="roundRect">
                <a:avLst>
                  <a:gd name="adj" fmla="val 50000"/>
                </a:avLst>
              </a:prstGeom>
              <a:solidFill>
                <a:srgbClr val="E59F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97" name="Rectangle: Rounded Corners 2696">
                <a:extLst>
                  <a:ext uri="{FF2B5EF4-FFF2-40B4-BE49-F238E27FC236}">
                    <a16:creationId xmlns:a16="http://schemas.microsoft.com/office/drawing/2014/main" id="{9FA8B7CE-D036-8D28-C1FA-9B335E0E8F7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523600">
                <a:off x="21361399" y="14031845"/>
                <a:ext cx="495300" cy="1398655"/>
              </a:xfrm>
              <a:prstGeom prst="roundRect">
                <a:avLst>
                  <a:gd name="adj" fmla="val 50000"/>
                </a:avLst>
              </a:prstGeom>
              <a:solidFill>
                <a:srgbClr val="E59F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98" name="Rectangle: Rounded Corners 2697">
                <a:extLst>
                  <a:ext uri="{FF2B5EF4-FFF2-40B4-BE49-F238E27FC236}">
                    <a16:creationId xmlns:a16="http://schemas.microsoft.com/office/drawing/2014/main" id="{1BB41CBD-E34C-7B2F-05CC-9874D6A362C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21217112" y="13415303"/>
                <a:ext cx="1186795" cy="861200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99" name="Rectangle: Rounded Corners 2698">
                <a:extLst>
                  <a:ext uri="{FF2B5EF4-FFF2-40B4-BE49-F238E27FC236}">
                    <a16:creationId xmlns:a16="http://schemas.microsoft.com/office/drawing/2014/main" id="{0153F930-F87C-1EEB-2BDC-6C85629191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19016231" y="11940607"/>
                <a:ext cx="3729743" cy="2280847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00" name="Rectangle: Rounded Corners 2699">
                <a:extLst>
                  <a:ext uri="{FF2B5EF4-FFF2-40B4-BE49-F238E27FC236}">
                    <a16:creationId xmlns:a16="http://schemas.microsoft.com/office/drawing/2014/main" id="{6DFDA577-9BED-88B7-6495-76746150DC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20539339" y="13266588"/>
                <a:ext cx="1759579" cy="829998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01" name="Freeform: Shape 2700">
                <a:extLst>
                  <a:ext uri="{FF2B5EF4-FFF2-40B4-BE49-F238E27FC236}">
                    <a16:creationId xmlns:a16="http://schemas.microsoft.com/office/drawing/2014/main" id="{DE2F14DE-DA24-DDF3-95F9-6BA8F1EF1CF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452430" y="11894846"/>
                <a:ext cx="1981200" cy="647700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981200" h="647700">
                    <a:moveTo>
                      <a:pt x="0" y="647700"/>
                    </a:moveTo>
                    <a:cubicBezTo>
                      <a:pt x="234950" y="396875"/>
                      <a:pt x="460375" y="355600"/>
                      <a:pt x="1981200" y="0"/>
                    </a:cubicBezTo>
                  </a:path>
                </a:pathLst>
              </a:custGeom>
              <a:noFill/>
              <a:ln w="66675" cap="rnd">
                <a:solidFill>
                  <a:srgbClr val="E18FD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02" name="Freeform: Shape 2701">
                <a:extLst>
                  <a:ext uri="{FF2B5EF4-FFF2-40B4-BE49-F238E27FC236}">
                    <a16:creationId xmlns:a16="http://schemas.microsoft.com/office/drawing/2014/main" id="{311BA4C8-339C-0F86-3396-0EF669D1ECA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669126" y="12144375"/>
                <a:ext cx="719138" cy="227012"/>
              </a:xfrm>
              <a:custGeom>
                <a:avLst/>
                <a:gdLst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57275"/>
                  <a:gd name="connsiteY0" fmla="*/ 374650 h 374650"/>
                  <a:gd name="connsiteX1" fmla="*/ 1057275 w 1057275"/>
                  <a:gd name="connsiteY1" fmla="*/ 0 h 374650"/>
                  <a:gd name="connsiteX0" fmla="*/ 0 w 1057275"/>
                  <a:gd name="connsiteY0" fmla="*/ 374650 h 374650"/>
                  <a:gd name="connsiteX1" fmla="*/ 1057275 w 1057275"/>
                  <a:gd name="connsiteY1" fmla="*/ 0 h 374650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719138"/>
                  <a:gd name="connsiteY0" fmla="*/ 227012 h 227012"/>
                  <a:gd name="connsiteX1" fmla="*/ 719138 w 719138"/>
                  <a:gd name="connsiteY1" fmla="*/ 0 h 227012"/>
                  <a:gd name="connsiteX0" fmla="*/ 0 w 719138"/>
                  <a:gd name="connsiteY0" fmla="*/ 227012 h 227012"/>
                  <a:gd name="connsiteX1" fmla="*/ 719138 w 719138"/>
                  <a:gd name="connsiteY1" fmla="*/ 0 h 22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19138" h="227012">
                    <a:moveTo>
                      <a:pt x="0" y="227012"/>
                    </a:moveTo>
                    <a:cubicBezTo>
                      <a:pt x="208492" y="139170"/>
                      <a:pt x="285221" y="111655"/>
                      <a:pt x="719138" y="0"/>
                    </a:cubicBezTo>
                  </a:path>
                </a:pathLst>
              </a:custGeom>
              <a:noFill/>
              <a:ln w="66675" cap="rnd">
                <a:solidFill>
                  <a:srgbClr val="ECBAE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703" name="Group 2702">
                <a:extLst>
                  <a:ext uri="{FF2B5EF4-FFF2-40B4-BE49-F238E27FC236}">
                    <a16:creationId xmlns:a16="http://schemas.microsoft.com/office/drawing/2014/main" id="{37FD7C44-6FE4-08B2-39E3-725C69301B2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21188202">
                <a:off x="18654020" y="13460224"/>
                <a:ext cx="505965" cy="714475"/>
                <a:chOff x="18668536" y="13416681"/>
                <a:chExt cx="505965" cy="714475"/>
              </a:xfrm>
            </p:grpSpPr>
            <p:sp>
              <p:nvSpPr>
                <p:cNvPr id="2726" name="Freeform: Shape 2725">
                  <a:extLst>
                    <a:ext uri="{FF2B5EF4-FFF2-40B4-BE49-F238E27FC236}">
                      <a16:creationId xmlns:a16="http://schemas.microsoft.com/office/drawing/2014/main" id="{7BD676E4-CAED-5F47-66F6-0C9713C1525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1098574">
                  <a:off x="18668536" y="13697768"/>
                  <a:ext cx="471488" cy="43338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27" name="Freeform: Shape 2726">
                  <a:extLst>
                    <a:ext uri="{FF2B5EF4-FFF2-40B4-BE49-F238E27FC236}">
                      <a16:creationId xmlns:a16="http://schemas.microsoft.com/office/drawing/2014/main" id="{A14A2C5B-4B38-80FD-02DB-E583800D5E2B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654172">
                  <a:off x="18793617" y="13416681"/>
                  <a:ext cx="380884" cy="32380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704" name="Group 2703">
                <a:extLst>
                  <a:ext uri="{FF2B5EF4-FFF2-40B4-BE49-F238E27FC236}">
                    <a16:creationId xmlns:a16="http://schemas.microsoft.com/office/drawing/2014/main" id="{B310C556-0814-2173-BA55-3FC8C61DCAB8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9831572" y="13180720"/>
                <a:ext cx="345110" cy="401755"/>
                <a:chOff x="19645834" y="13247395"/>
                <a:chExt cx="345110" cy="401755"/>
              </a:xfrm>
            </p:grpSpPr>
            <p:sp>
              <p:nvSpPr>
                <p:cNvPr id="2724" name="Freeform: Shape 2723">
                  <a:extLst>
                    <a:ext uri="{FF2B5EF4-FFF2-40B4-BE49-F238E27FC236}">
                      <a16:creationId xmlns:a16="http://schemas.microsoft.com/office/drawing/2014/main" id="{CC4922B8-7676-97F2-B1AB-02E48A87CDD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0082557">
                  <a:off x="19645834" y="13370977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25" name="Freeform: Shape 2724">
                  <a:extLst>
                    <a:ext uri="{FF2B5EF4-FFF2-40B4-BE49-F238E27FC236}">
                      <a16:creationId xmlns:a16="http://schemas.microsoft.com/office/drawing/2014/main" id="{73DF51E1-2AFD-DEC1-0F0C-C0601182CEF7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242374">
                  <a:off x="19834888" y="13247395"/>
                  <a:ext cx="156056" cy="20134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705" name="Group 2704">
                <a:extLst>
                  <a:ext uri="{FF2B5EF4-FFF2-40B4-BE49-F238E27FC236}">
                    <a16:creationId xmlns:a16="http://schemas.microsoft.com/office/drawing/2014/main" id="{EB00AEA3-AE92-4445-DBD1-0C383149B242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863572">
                <a:off x="19924761" y="12349453"/>
                <a:ext cx="406759" cy="474079"/>
                <a:chOff x="19819989" y="12435178"/>
                <a:chExt cx="406759" cy="474079"/>
              </a:xfrm>
            </p:grpSpPr>
            <p:sp>
              <p:nvSpPr>
                <p:cNvPr id="2722" name="Freeform: Shape 2721">
                  <a:extLst>
                    <a:ext uri="{FF2B5EF4-FFF2-40B4-BE49-F238E27FC236}">
                      <a16:creationId xmlns:a16="http://schemas.microsoft.com/office/drawing/2014/main" id="{537499BC-D62B-2EB8-B774-ABC7B8BC72A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4106805">
                  <a:off x="19807762" y="12618856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rgbClr val="9C2D9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23" name="Freeform: Shape 2722">
                  <a:extLst>
                    <a:ext uri="{FF2B5EF4-FFF2-40B4-BE49-F238E27FC236}">
                      <a16:creationId xmlns:a16="http://schemas.microsoft.com/office/drawing/2014/main" id="{EA1CCBB9-0380-074D-1488-A7AACAC19AA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662155">
                  <a:off x="19936348" y="12447405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706" name="Freeform: Shape 2705">
                <a:extLst>
                  <a:ext uri="{FF2B5EF4-FFF2-40B4-BE49-F238E27FC236}">
                    <a16:creationId xmlns:a16="http://schemas.microsoft.com/office/drawing/2014/main" id="{20655B76-ABE3-BDDF-135A-B78DBBCFD0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4748302">
                <a:off x="20012547" y="13894852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707" name="Group 2706">
                <a:extLst>
                  <a:ext uri="{FF2B5EF4-FFF2-40B4-BE49-F238E27FC236}">
                    <a16:creationId xmlns:a16="http://schemas.microsoft.com/office/drawing/2014/main" id="{EC3F388A-CAF2-8399-9169-2E4FD796825A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272001">
                <a:off x="21285242" y="12581608"/>
                <a:ext cx="247658" cy="682218"/>
                <a:chOff x="21185231" y="12419684"/>
                <a:chExt cx="247658" cy="682218"/>
              </a:xfrm>
            </p:grpSpPr>
            <p:sp>
              <p:nvSpPr>
                <p:cNvPr id="2720" name="Freeform: Shape 2719">
                  <a:extLst>
                    <a:ext uri="{FF2B5EF4-FFF2-40B4-BE49-F238E27FC236}">
                      <a16:creationId xmlns:a16="http://schemas.microsoft.com/office/drawing/2014/main" id="{130F4FF1-C4B4-4C3C-0575-1AF96AA4696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87239">
                  <a:off x="21185231" y="12597075"/>
                  <a:ext cx="207946" cy="504827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  <a:gd name="connsiteX0" fmla="*/ 0 w 360898"/>
                    <a:gd name="connsiteY0" fmla="*/ 967858 h 967858"/>
                    <a:gd name="connsiteX1" fmla="*/ 99820 w 360898"/>
                    <a:gd name="connsiteY1" fmla="*/ 17143 h 967858"/>
                    <a:gd name="connsiteX0" fmla="*/ 0 w 495707"/>
                    <a:gd name="connsiteY0" fmla="*/ 968077 h 968077"/>
                    <a:gd name="connsiteX1" fmla="*/ 99820 w 495707"/>
                    <a:gd name="connsiteY1" fmla="*/ 17362 h 968077"/>
                    <a:gd name="connsiteX0" fmla="*/ 0 w 343021"/>
                    <a:gd name="connsiteY0" fmla="*/ 950715 h 950715"/>
                    <a:gd name="connsiteX1" fmla="*/ 99820 w 343021"/>
                    <a:gd name="connsiteY1" fmla="*/ 0 h 950715"/>
                    <a:gd name="connsiteX0" fmla="*/ 0 w 543263"/>
                    <a:gd name="connsiteY0" fmla="*/ 1128875 h 1128875"/>
                    <a:gd name="connsiteX1" fmla="*/ 491873 w 543263"/>
                    <a:gd name="connsiteY1" fmla="*/ 1 h 1128875"/>
                    <a:gd name="connsiteX0" fmla="*/ 0 w 584819"/>
                    <a:gd name="connsiteY0" fmla="*/ 1205129 h 1205129"/>
                    <a:gd name="connsiteX1" fmla="*/ 546219 w 584819"/>
                    <a:gd name="connsiteY1" fmla="*/ 1 h 1205129"/>
                    <a:gd name="connsiteX0" fmla="*/ 0 w 692083"/>
                    <a:gd name="connsiteY0" fmla="*/ 1205129 h 1205129"/>
                    <a:gd name="connsiteX1" fmla="*/ 546219 w 692083"/>
                    <a:gd name="connsiteY1" fmla="*/ 1 h 1205129"/>
                    <a:gd name="connsiteX0" fmla="*/ 0 w 672015"/>
                    <a:gd name="connsiteY0" fmla="*/ 1205129 h 1205129"/>
                    <a:gd name="connsiteX1" fmla="*/ 546219 w 672015"/>
                    <a:gd name="connsiteY1" fmla="*/ 1 h 1205129"/>
                    <a:gd name="connsiteX0" fmla="*/ 0 w 709231"/>
                    <a:gd name="connsiteY0" fmla="*/ 1239698 h 1239698"/>
                    <a:gd name="connsiteX1" fmla="*/ 591443 w 709231"/>
                    <a:gd name="connsiteY1" fmla="*/ 1 h 1239698"/>
                    <a:gd name="connsiteX0" fmla="*/ 0 w 655400"/>
                    <a:gd name="connsiteY0" fmla="*/ 1239698 h 1239698"/>
                    <a:gd name="connsiteX1" fmla="*/ 591443 w 655400"/>
                    <a:gd name="connsiteY1" fmla="*/ 1 h 1239698"/>
                    <a:gd name="connsiteX0" fmla="*/ 0 w 633394"/>
                    <a:gd name="connsiteY0" fmla="*/ 1239698 h 1239698"/>
                    <a:gd name="connsiteX1" fmla="*/ 591443 w 633394"/>
                    <a:gd name="connsiteY1" fmla="*/ 1 h 1239698"/>
                    <a:gd name="connsiteX0" fmla="*/ 0 w 732640"/>
                    <a:gd name="connsiteY0" fmla="*/ 1239698 h 1239698"/>
                    <a:gd name="connsiteX1" fmla="*/ 591443 w 732640"/>
                    <a:gd name="connsiteY1" fmla="*/ 1 h 1239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2640" h="1239698">
                      <a:moveTo>
                        <a:pt x="0" y="1239698"/>
                      </a:moveTo>
                      <a:cubicBezTo>
                        <a:pt x="311622" y="1090858"/>
                        <a:pt x="1037569" y="493176"/>
                        <a:pt x="591443" y="1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21" name="Freeform: Shape 2720">
                  <a:extLst>
                    <a:ext uri="{FF2B5EF4-FFF2-40B4-BE49-F238E27FC236}">
                      <a16:creationId xmlns:a16="http://schemas.microsoft.com/office/drawing/2014/main" id="{C08D21BE-DCA0-DCFE-4F56-E6D1015FFD97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8726081">
                  <a:off x="21264882" y="12442063"/>
                  <a:ext cx="190386" cy="14562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464672 w 464673"/>
                    <a:gd name="connsiteY0" fmla="*/ 221036 h 221036"/>
                    <a:gd name="connsiteX1" fmla="*/ 0 w 464673"/>
                    <a:gd name="connsiteY1" fmla="*/ 0 h 221036"/>
                    <a:gd name="connsiteX0" fmla="*/ 464672 w 464673"/>
                    <a:gd name="connsiteY0" fmla="*/ 221036 h 230222"/>
                    <a:gd name="connsiteX1" fmla="*/ 0 w 464673"/>
                    <a:gd name="connsiteY1" fmla="*/ 0 h 230222"/>
                    <a:gd name="connsiteX0" fmla="*/ 464672 w 464673"/>
                    <a:gd name="connsiteY0" fmla="*/ 221036 h 234207"/>
                    <a:gd name="connsiteX1" fmla="*/ 0 w 464673"/>
                    <a:gd name="connsiteY1" fmla="*/ 0 h 234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4673" h="234207">
                      <a:moveTo>
                        <a:pt x="464672" y="221036"/>
                      </a:moveTo>
                      <a:cubicBezTo>
                        <a:pt x="195180" y="275125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708" name="Freeform: Shape 2707">
                <a:extLst>
                  <a:ext uri="{FF2B5EF4-FFF2-40B4-BE49-F238E27FC236}">
                    <a16:creationId xmlns:a16="http://schemas.microsoft.com/office/drawing/2014/main" id="{AA5EBE17-B6B4-7247-4B0D-015CBD5EB40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101536" y="13747820"/>
                <a:ext cx="1071562" cy="381000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55109"/>
                  <a:gd name="connsiteX1" fmla="*/ 1981200 w 1981200"/>
                  <a:gd name="connsiteY1" fmla="*/ 0 h 655109"/>
                  <a:gd name="connsiteX0" fmla="*/ 0 w 2066925"/>
                  <a:gd name="connsiteY0" fmla="*/ 581025 h 589827"/>
                  <a:gd name="connsiteX1" fmla="*/ 2066925 w 2066925"/>
                  <a:gd name="connsiteY1" fmla="*/ 0 h 589827"/>
                  <a:gd name="connsiteX0" fmla="*/ 0 w 2066925"/>
                  <a:gd name="connsiteY0" fmla="*/ 581025 h 584165"/>
                  <a:gd name="connsiteX1" fmla="*/ 2066925 w 2066925"/>
                  <a:gd name="connsiteY1" fmla="*/ 0 h 584165"/>
                  <a:gd name="connsiteX0" fmla="*/ 0 w 1138238"/>
                  <a:gd name="connsiteY0" fmla="*/ 242887 h 275145"/>
                  <a:gd name="connsiteX1" fmla="*/ 1138238 w 1138238"/>
                  <a:gd name="connsiteY1" fmla="*/ 0 h 275145"/>
                  <a:gd name="connsiteX0" fmla="*/ 0 w 1138238"/>
                  <a:gd name="connsiteY0" fmla="*/ 242887 h 247758"/>
                  <a:gd name="connsiteX1" fmla="*/ 1138238 w 1138238"/>
                  <a:gd name="connsiteY1" fmla="*/ 0 h 247758"/>
                  <a:gd name="connsiteX0" fmla="*/ 0 w 1147763"/>
                  <a:gd name="connsiteY0" fmla="*/ 257175 h 261708"/>
                  <a:gd name="connsiteX1" fmla="*/ 1147763 w 1147763"/>
                  <a:gd name="connsiteY1" fmla="*/ 0 h 261708"/>
                  <a:gd name="connsiteX0" fmla="*/ 0 w 1147763"/>
                  <a:gd name="connsiteY0" fmla="*/ 257175 h 262683"/>
                  <a:gd name="connsiteX1" fmla="*/ 1147763 w 1147763"/>
                  <a:gd name="connsiteY1" fmla="*/ 0 h 262683"/>
                  <a:gd name="connsiteX0" fmla="*/ 0 w 1290638"/>
                  <a:gd name="connsiteY0" fmla="*/ 395287 h 398324"/>
                  <a:gd name="connsiteX1" fmla="*/ 1290638 w 1290638"/>
                  <a:gd name="connsiteY1" fmla="*/ 0 h 398324"/>
                  <a:gd name="connsiteX0" fmla="*/ 0 w 1071563"/>
                  <a:gd name="connsiteY0" fmla="*/ 390525 h 393610"/>
                  <a:gd name="connsiteX1" fmla="*/ 1071563 w 1071563"/>
                  <a:gd name="connsiteY1" fmla="*/ 0 h 393610"/>
                  <a:gd name="connsiteX0" fmla="*/ 0 w 1071563"/>
                  <a:gd name="connsiteY0" fmla="*/ 390525 h 390525"/>
                  <a:gd name="connsiteX1" fmla="*/ 1071563 w 1071563"/>
                  <a:gd name="connsiteY1" fmla="*/ 0 h 390525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71562" h="381000">
                    <a:moveTo>
                      <a:pt x="0" y="381000"/>
                    </a:moveTo>
                    <a:cubicBezTo>
                      <a:pt x="773112" y="187325"/>
                      <a:pt x="998536" y="179388"/>
                      <a:pt x="1071562" y="0"/>
                    </a:cubicBezTo>
                  </a:path>
                </a:pathLst>
              </a:custGeom>
              <a:noFill/>
              <a:ln w="66675" cap="rnd">
                <a:solidFill>
                  <a:srgbClr val="5D19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709" name="Group 2708">
                <a:extLst>
                  <a:ext uri="{FF2B5EF4-FFF2-40B4-BE49-F238E27FC236}">
                    <a16:creationId xmlns:a16="http://schemas.microsoft.com/office/drawing/2014/main" id="{63B0BFB8-F939-43E3-174A-10E0C7D146D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20972046">
                <a:off x="21039650" y="13474850"/>
                <a:ext cx="792857" cy="338060"/>
                <a:chOff x="20887250" y="13517713"/>
                <a:chExt cx="792857" cy="338060"/>
              </a:xfrm>
            </p:grpSpPr>
            <p:sp>
              <p:nvSpPr>
                <p:cNvPr id="2717" name="Freeform: Shape 2716">
                  <a:extLst>
                    <a:ext uri="{FF2B5EF4-FFF2-40B4-BE49-F238E27FC236}">
                      <a16:creationId xmlns:a16="http://schemas.microsoft.com/office/drawing/2014/main" id="{A0F9DBB2-C2A5-B87C-09CF-CF615504880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136501">
                  <a:off x="20887250" y="13627852"/>
                  <a:ext cx="189685" cy="22792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68302" h="559703">
                      <a:moveTo>
                        <a:pt x="585098" y="559703"/>
                      </a:moveTo>
                      <a:cubicBezTo>
                        <a:pt x="824517" y="396626"/>
                        <a:pt x="522044" y="-126628"/>
                        <a:pt x="0" y="28358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18" name="Freeform: Shape 2717">
                  <a:extLst>
                    <a:ext uri="{FF2B5EF4-FFF2-40B4-BE49-F238E27FC236}">
                      <a16:creationId xmlns:a16="http://schemas.microsoft.com/office/drawing/2014/main" id="{28617B88-BB4E-59F0-9C50-718279642BBF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858302">
                  <a:off x="21236660" y="13369272"/>
                  <a:ext cx="207946" cy="504827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  <a:gd name="connsiteX0" fmla="*/ 0 w 360898"/>
                    <a:gd name="connsiteY0" fmla="*/ 967858 h 967858"/>
                    <a:gd name="connsiteX1" fmla="*/ 99820 w 360898"/>
                    <a:gd name="connsiteY1" fmla="*/ 17143 h 967858"/>
                    <a:gd name="connsiteX0" fmla="*/ 0 w 495707"/>
                    <a:gd name="connsiteY0" fmla="*/ 968077 h 968077"/>
                    <a:gd name="connsiteX1" fmla="*/ 99820 w 495707"/>
                    <a:gd name="connsiteY1" fmla="*/ 17362 h 968077"/>
                    <a:gd name="connsiteX0" fmla="*/ 0 w 343021"/>
                    <a:gd name="connsiteY0" fmla="*/ 950715 h 950715"/>
                    <a:gd name="connsiteX1" fmla="*/ 99820 w 343021"/>
                    <a:gd name="connsiteY1" fmla="*/ 0 h 950715"/>
                    <a:gd name="connsiteX0" fmla="*/ 0 w 543263"/>
                    <a:gd name="connsiteY0" fmla="*/ 1128875 h 1128875"/>
                    <a:gd name="connsiteX1" fmla="*/ 491873 w 543263"/>
                    <a:gd name="connsiteY1" fmla="*/ 1 h 1128875"/>
                    <a:gd name="connsiteX0" fmla="*/ 0 w 584819"/>
                    <a:gd name="connsiteY0" fmla="*/ 1205129 h 1205129"/>
                    <a:gd name="connsiteX1" fmla="*/ 546219 w 584819"/>
                    <a:gd name="connsiteY1" fmla="*/ 1 h 1205129"/>
                    <a:gd name="connsiteX0" fmla="*/ 0 w 692083"/>
                    <a:gd name="connsiteY0" fmla="*/ 1205129 h 1205129"/>
                    <a:gd name="connsiteX1" fmla="*/ 546219 w 692083"/>
                    <a:gd name="connsiteY1" fmla="*/ 1 h 1205129"/>
                    <a:gd name="connsiteX0" fmla="*/ 0 w 672015"/>
                    <a:gd name="connsiteY0" fmla="*/ 1205129 h 1205129"/>
                    <a:gd name="connsiteX1" fmla="*/ 546219 w 672015"/>
                    <a:gd name="connsiteY1" fmla="*/ 1 h 1205129"/>
                    <a:gd name="connsiteX0" fmla="*/ 0 w 709231"/>
                    <a:gd name="connsiteY0" fmla="*/ 1239698 h 1239698"/>
                    <a:gd name="connsiteX1" fmla="*/ 591443 w 709231"/>
                    <a:gd name="connsiteY1" fmla="*/ 1 h 1239698"/>
                    <a:gd name="connsiteX0" fmla="*/ 0 w 655400"/>
                    <a:gd name="connsiteY0" fmla="*/ 1239698 h 1239698"/>
                    <a:gd name="connsiteX1" fmla="*/ 591443 w 655400"/>
                    <a:gd name="connsiteY1" fmla="*/ 1 h 1239698"/>
                    <a:gd name="connsiteX0" fmla="*/ 0 w 633394"/>
                    <a:gd name="connsiteY0" fmla="*/ 1239698 h 1239698"/>
                    <a:gd name="connsiteX1" fmla="*/ 591443 w 633394"/>
                    <a:gd name="connsiteY1" fmla="*/ 1 h 1239698"/>
                    <a:gd name="connsiteX0" fmla="*/ 0 w 732640"/>
                    <a:gd name="connsiteY0" fmla="*/ 1239698 h 1239698"/>
                    <a:gd name="connsiteX1" fmla="*/ 591443 w 732640"/>
                    <a:gd name="connsiteY1" fmla="*/ 1 h 1239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2640" h="1239698">
                      <a:moveTo>
                        <a:pt x="0" y="1239698"/>
                      </a:moveTo>
                      <a:cubicBezTo>
                        <a:pt x="311622" y="1090858"/>
                        <a:pt x="1037569" y="493176"/>
                        <a:pt x="591443" y="1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19" name="Freeform: Shape 2718">
                  <a:extLst>
                    <a:ext uri="{FF2B5EF4-FFF2-40B4-BE49-F238E27FC236}">
                      <a16:creationId xmlns:a16="http://schemas.microsoft.com/office/drawing/2014/main" id="{D666253F-27EF-203E-E214-CA80D11D137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1297144">
                  <a:off x="21489721" y="13669858"/>
                  <a:ext cx="190386" cy="14562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464672 w 464673"/>
                    <a:gd name="connsiteY0" fmla="*/ 221036 h 221036"/>
                    <a:gd name="connsiteX1" fmla="*/ 0 w 464673"/>
                    <a:gd name="connsiteY1" fmla="*/ 0 h 221036"/>
                    <a:gd name="connsiteX0" fmla="*/ 464672 w 464673"/>
                    <a:gd name="connsiteY0" fmla="*/ 221036 h 230222"/>
                    <a:gd name="connsiteX1" fmla="*/ 0 w 464673"/>
                    <a:gd name="connsiteY1" fmla="*/ 0 h 230222"/>
                    <a:gd name="connsiteX0" fmla="*/ 464672 w 464673"/>
                    <a:gd name="connsiteY0" fmla="*/ 221036 h 234207"/>
                    <a:gd name="connsiteX1" fmla="*/ 0 w 464673"/>
                    <a:gd name="connsiteY1" fmla="*/ 0 h 234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4673" h="234207">
                      <a:moveTo>
                        <a:pt x="464672" y="221036"/>
                      </a:moveTo>
                      <a:cubicBezTo>
                        <a:pt x="195180" y="275125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710" name="Freeform: Shape 2709">
                <a:extLst>
                  <a:ext uri="{FF2B5EF4-FFF2-40B4-BE49-F238E27FC236}">
                    <a16:creationId xmlns:a16="http://schemas.microsoft.com/office/drawing/2014/main" id="{B66E48A6-2B68-8623-A6F6-66610D9AF89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653864" y="13386265"/>
                <a:ext cx="490537" cy="247651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55109"/>
                  <a:gd name="connsiteX1" fmla="*/ 1981200 w 1981200"/>
                  <a:gd name="connsiteY1" fmla="*/ 0 h 655109"/>
                  <a:gd name="connsiteX0" fmla="*/ 0 w 2066925"/>
                  <a:gd name="connsiteY0" fmla="*/ 581025 h 589827"/>
                  <a:gd name="connsiteX1" fmla="*/ 2066925 w 2066925"/>
                  <a:gd name="connsiteY1" fmla="*/ 0 h 589827"/>
                  <a:gd name="connsiteX0" fmla="*/ 0 w 2066925"/>
                  <a:gd name="connsiteY0" fmla="*/ 581025 h 584165"/>
                  <a:gd name="connsiteX1" fmla="*/ 2066925 w 2066925"/>
                  <a:gd name="connsiteY1" fmla="*/ 0 h 584165"/>
                  <a:gd name="connsiteX0" fmla="*/ 0 w 1138238"/>
                  <a:gd name="connsiteY0" fmla="*/ 242887 h 275145"/>
                  <a:gd name="connsiteX1" fmla="*/ 1138238 w 1138238"/>
                  <a:gd name="connsiteY1" fmla="*/ 0 h 275145"/>
                  <a:gd name="connsiteX0" fmla="*/ 0 w 1138238"/>
                  <a:gd name="connsiteY0" fmla="*/ 242887 h 247758"/>
                  <a:gd name="connsiteX1" fmla="*/ 1138238 w 1138238"/>
                  <a:gd name="connsiteY1" fmla="*/ 0 h 247758"/>
                  <a:gd name="connsiteX0" fmla="*/ 0 w 1147763"/>
                  <a:gd name="connsiteY0" fmla="*/ 257175 h 261708"/>
                  <a:gd name="connsiteX1" fmla="*/ 1147763 w 1147763"/>
                  <a:gd name="connsiteY1" fmla="*/ 0 h 261708"/>
                  <a:gd name="connsiteX0" fmla="*/ 0 w 1147763"/>
                  <a:gd name="connsiteY0" fmla="*/ 257175 h 262683"/>
                  <a:gd name="connsiteX1" fmla="*/ 1147763 w 1147763"/>
                  <a:gd name="connsiteY1" fmla="*/ 0 h 262683"/>
                  <a:gd name="connsiteX0" fmla="*/ 0 w 1290638"/>
                  <a:gd name="connsiteY0" fmla="*/ 395287 h 398324"/>
                  <a:gd name="connsiteX1" fmla="*/ 1290638 w 1290638"/>
                  <a:gd name="connsiteY1" fmla="*/ 0 h 398324"/>
                  <a:gd name="connsiteX0" fmla="*/ 0 w 1071563"/>
                  <a:gd name="connsiteY0" fmla="*/ 390525 h 393610"/>
                  <a:gd name="connsiteX1" fmla="*/ 1071563 w 1071563"/>
                  <a:gd name="connsiteY1" fmla="*/ 0 h 393610"/>
                  <a:gd name="connsiteX0" fmla="*/ 0 w 1071563"/>
                  <a:gd name="connsiteY0" fmla="*/ 390525 h 390525"/>
                  <a:gd name="connsiteX1" fmla="*/ 1071563 w 1071563"/>
                  <a:gd name="connsiteY1" fmla="*/ 0 h 390525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495300"/>
                  <a:gd name="connsiteY0" fmla="*/ 228600 h 228600"/>
                  <a:gd name="connsiteX1" fmla="*/ 495300 w 495300"/>
                  <a:gd name="connsiteY1" fmla="*/ 0 h 228600"/>
                  <a:gd name="connsiteX0" fmla="*/ 0 w 504825"/>
                  <a:gd name="connsiteY0" fmla="*/ 338138 h 338138"/>
                  <a:gd name="connsiteX1" fmla="*/ 504825 w 504825"/>
                  <a:gd name="connsiteY1" fmla="*/ 0 h 338138"/>
                  <a:gd name="connsiteX0" fmla="*/ 23754 w 528579"/>
                  <a:gd name="connsiteY0" fmla="*/ 338138 h 338138"/>
                  <a:gd name="connsiteX1" fmla="*/ 528579 w 528579"/>
                  <a:gd name="connsiteY1" fmla="*/ 0 h 338138"/>
                  <a:gd name="connsiteX0" fmla="*/ 0 w 504825"/>
                  <a:gd name="connsiteY0" fmla="*/ 338138 h 338138"/>
                  <a:gd name="connsiteX1" fmla="*/ 504825 w 504825"/>
                  <a:gd name="connsiteY1" fmla="*/ 0 h 338138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90537" h="247651">
                    <a:moveTo>
                      <a:pt x="0" y="247651"/>
                    </a:moveTo>
                    <a:cubicBezTo>
                      <a:pt x="77788" y="111126"/>
                      <a:pt x="155574" y="69851"/>
                      <a:pt x="490537" y="0"/>
                    </a:cubicBezTo>
                  </a:path>
                </a:pathLst>
              </a:custGeom>
              <a:noFill/>
              <a:ln w="66675" cap="rnd">
                <a:solidFill>
                  <a:srgbClr val="A02C9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11" name="Freeform: Shape 2710">
                <a:extLst>
                  <a:ext uri="{FF2B5EF4-FFF2-40B4-BE49-F238E27FC236}">
                    <a16:creationId xmlns:a16="http://schemas.microsoft.com/office/drawing/2014/main" id="{A5067698-5DEB-FE84-564B-38C28FA624D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7319477">
                <a:off x="20750494" y="12700197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9C2D9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712" name="Group 2711">
                <a:extLst>
                  <a:ext uri="{FF2B5EF4-FFF2-40B4-BE49-F238E27FC236}">
                    <a16:creationId xmlns:a16="http://schemas.microsoft.com/office/drawing/2014/main" id="{B900C91E-7A55-E4C1-48E4-16388A4EFB5B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9697841">
                <a:off x="21655356" y="12043064"/>
                <a:ext cx="345110" cy="401755"/>
                <a:chOff x="19645834" y="13247395"/>
                <a:chExt cx="345110" cy="401755"/>
              </a:xfrm>
            </p:grpSpPr>
            <p:sp>
              <p:nvSpPr>
                <p:cNvPr id="2715" name="Freeform: Shape 2714">
                  <a:extLst>
                    <a:ext uri="{FF2B5EF4-FFF2-40B4-BE49-F238E27FC236}">
                      <a16:creationId xmlns:a16="http://schemas.microsoft.com/office/drawing/2014/main" id="{325EF71C-F77F-E443-15EC-BA3BF10AA3D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242374">
                  <a:off x="19834888" y="13247395"/>
                  <a:ext cx="156056" cy="20134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716" name="Freeform: Shape 2715">
                  <a:extLst>
                    <a:ext uri="{FF2B5EF4-FFF2-40B4-BE49-F238E27FC236}">
                      <a16:creationId xmlns:a16="http://schemas.microsoft.com/office/drawing/2014/main" id="{01DBFC8F-675A-27AD-2F49-0CCD9E0CB596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0082557">
                  <a:off x="19645834" y="13370977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rgbClr val="9C2D9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713" name="Freeform: Shape 2712">
                <a:extLst>
                  <a:ext uri="{FF2B5EF4-FFF2-40B4-BE49-F238E27FC236}">
                    <a16:creationId xmlns:a16="http://schemas.microsoft.com/office/drawing/2014/main" id="{61F371CE-6EE4-4B92-FBCE-8C09C832995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4204146">
                <a:off x="19098329" y="12930970"/>
                <a:ext cx="392559" cy="365006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512235 w 512235"/>
                  <a:gd name="connsiteY0" fmla="*/ 602399 h 602399"/>
                  <a:gd name="connsiteX1" fmla="*/ 0 w 512235"/>
                  <a:gd name="connsiteY1" fmla="*/ 0 h 602399"/>
                  <a:gd name="connsiteX0" fmla="*/ 512235 w 512235"/>
                  <a:gd name="connsiteY0" fmla="*/ 602399 h 602399"/>
                  <a:gd name="connsiteX1" fmla="*/ 0 w 512235"/>
                  <a:gd name="connsiteY1" fmla="*/ 0 h 602399"/>
                  <a:gd name="connsiteX0" fmla="*/ 512235 w 513227"/>
                  <a:gd name="connsiteY0" fmla="*/ 602399 h 602399"/>
                  <a:gd name="connsiteX1" fmla="*/ 0 w 513227"/>
                  <a:gd name="connsiteY1" fmla="*/ 0 h 602399"/>
                  <a:gd name="connsiteX0" fmla="*/ 611598 w 612344"/>
                  <a:gd name="connsiteY0" fmla="*/ 568672 h 568672"/>
                  <a:gd name="connsiteX1" fmla="*/ 0 w 612344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11598" h="568672">
                    <a:moveTo>
                      <a:pt x="611598" y="568672"/>
                    </a:moveTo>
                    <a:cubicBezTo>
                      <a:pt x="561397" y="255467"/>
                      <a:pt x="232312" y="54414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E18FD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14" name="Freeform: Shape 2713">
                <a:extLst>
                  <a:ext uri="{FF2B5EF4-FFF2-40B4-BE49-F238E27FC236}">
                    <a16:creationId xmlns:a16="http://schemas.microsoft.com/office/drawing/2014/main" id="{06FE305A-FA37-9E93-A427-9AF2C05864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317443">
                <a:off x="22287197" y="12855915"/>
                <a:ext cx="291741" cy="466537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2693" name="Picture 2692" descr="A green and yellow geometrical object&#10;&#10;AI-generated content may be incorrect.">
              <a:extLst>
                <a:ext uri="{FF2B5EF4-FFF2-40B4-BE49-F238E27FC236}">
                  <a16:creationId xmlns:a16="http://schemas.microsoft.com/office/drawing/2014/main" id="{F41700A3-7195-A6A6-A133-FB231553A916}"/>
                </a:ext>
              </a:extLst>
            </p:cNvPr>
            <p:cNvPicPr>
              <a:picLocks noGrp="1" noRo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50103" y="11843890"/>
              <a:ext cx="4217365" cy="3762931"/>
            </a:xfrm>
            <a:prstGeom prst="rect">
              <a:avLst/>
            </a:prstGeom>
          </p:spPr>
        </p:pic>
      </p:grpSp>
      <p:sp>
        <p:nvSpPr>
          <p:cNvPr id="2728" name="TextBox 2727">
            <a:extLst>
              <a:ext uri="{FF2B5EF4-FFF2-40B4-BE49-F238E27FC236}">
                <a16:creationId xmlns:a16="http://schemas.microsoft.com/office/drawing/2014/main" id="{1148507A-119E-FE7D-064B-26A5005F9F91}"/>
              </a:ext>
            </a:extLst>
          </p:cNvPr>
          <p:cNvSpPr txBox="1"/>
          <p:nvPr/>
        </p:nvSpPr>
        <p:spPr>
          <a:xfrm>
            <a:off x="35618423" y="4234330"/>
            <a:ext cx="53687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– Humble Beginnings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2729" name="TextBox 2728">
            <a:extLst>
              <a:ext uri="{FF2B5EF4-FFF2-40B4-BE49-F238E27FC236}">
                <a16:creationId xmlns:a16="http://schemas.microsoft.com/office/drawing/2014/main" id="{607E324A-45D2-9563-72A9-B2BBA3F54E8F}"/>
              </a:ext>
            </a:extLst>
          </p:cNvPr>
          <p:cNvSpPr txBox="1"/>
          <p:nvPr/>
        </p:nvSpPr>
        <p:spPr>
          <a:xfrm>
            <a:off x="33013698" y="20868478"/>
            <a:ext cx="695094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– Learning from Mistakes</a:t>
            </a:r>
          </a:p>
          <a:p>
            <a:pPr algn="r"/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Gradient Descent &amp; Backpropagation</a:t>
            </a:r>
          </a:p>
        </p:txBody>
      </p:sp>
      <p:sp>
        <p:nvSpPr>
          <p:cNvPr id="2730" name="TextBox 2729">
            <a:extLst>
              <a:ext uri="{FF2B5EF4-FFF2-40B4-BE49-F238E27FC236}">
                <a16:creationId xmlns:a16="http://schemas.microsoft.com/office/drawing/2014/main" id="{2E917300-868B-3F49-1751-7B161A472BF9}"/>
              </a:ext>
            </a:extLst>
          </p:cNvPr>
          <p:cNvSpPr txBox="1"/>
          <p:nvPr/>
        </p:nvSpPr>
        <p:spPr>
          <a:xfrm>
            <a:off x="1017147" y="20868478"/>
            <a:ext cx="104890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–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  <p:sp>
        <p:nvSpPr>
          <p:cNvPr id="2731" name="TextBox 2730">
            <a:extLst>
              <a:ext uri="{FF2B5EF4-FFF2-40B4-BE49-F238E27FC236}">
                <a16:creationId xmlns:a16="http://schemas.microsoft.com/office/drawing/2014/main" id="{85F324C2-A147-10DC-0E76-19B1451BE9A1}"/>
              </a:ext>
            </a:extLst>
          </p:cNvPr>
          <p:cNvSpPr txBox="1"/>
          <p:nvPr/>
        </p:nvSpPr>
        <p:spPr>
          <a:xfrm>
            <a:off x="32676368" y="15381675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1957 Frank Rosenblatt: The Perceptron Model</a:t>
            </a:r>
          </a:p>
        </p:txBody>
      </p:sp>
      <p:sp>
        <p:nvSpPr>
          <p:cNvPr id="2732" name="TextBox 2731">
            <a:extLst>
              <a:ext uri="{FF2B5EF4-FFF2-40B4-BE49-F238E27FC236}">
                <a16:creationId xmlns:a16="http://schemas.microsoft.com/office/drawing/2014/main" id="{70484A53-BCE7-82F3-42B7-A84EC26139AF}"/>
              </a:ext>
            </a:extLst>
          </p:cNvPr>
          <p:cNvSpPr txBox="1"/>
          <p:nvPr/>
        </p:nvSpPr>
        <p:spPr>
          <a:xfrm>
            <a:off x="32676368" y="5749632"/>
            <a:ext cx="83108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At the heart of bringing simulated biological neurons to life was the perceptron: a computerised model based on the brain that has the ability to learn.</a:t>
            </a:r>
          </a:p>
        </p:txBody>
      </p:sp>
      <p:sp>
        <p:nvSpPr>
          <p:cNvPr id="2734" name="TextBox 2733">
            <a:extLst>
              <a:ext uri="{FF2B5EF4-FFF2-40B4-BE49-F238E27FC236}">
                <a16:creationId xmlns:a16="http://schemas.microsoft.com/office/drawing/2014/main" id="{93CF0B27-B2C0-342E-EE2B-78186B6ACA63}"/>
              </a:ext>
            </a:extLst>
          </p:cNvPr>
          <p:cNvSpPr txBox="1"/>
          <p:nvPr/>
        </p:nvSpPr>
        <p:spPr>
          <a:xfrm>
            <a:off x="1816563" y="4330892"/>
            <a:ext cx="518443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–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2736" name="TextBox 2735">
            <a:extLst>
              <a:ext uri="{FF2B5EF4-FFF2-40B4-BE49-F238E27FC236}">
                <a16:creationId xmlns:a16="http://schemas.microsoft.com/office/drawing/2014/main" id="{59C363A5-2CBE-755B-A3B4-FCAB38498C47}"/>
              </a:ext>
            </a:extLst>
          </p:cNvPr>
          <p:cNvSpPr txBox="1"/>
          <p:nvPr/>
        </p:nvSpPr>
        <p:spPr>
          <a:xfrm>
            <a:off x="1812616" y="15094826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2737" name="TextBox 2736">
            <a:extLst>
              <a:ext uri="{FF2B5EF4-FFF2-40B4-BE49-F238E27FC236}">
                <a16:creationId xmlns:a16="http://schemas.microsoft.com/office/drawing/2014/main" id="{7014D380-8D7A-C589-79AB-A01EAA4288A6}"/>
              </a:ext>
            </a:extLst>
          </p:cNvPr>
          <p:cNvSpPr txBox="1"/>
          <p:nvPr/>
        </p:nvSpPr>
        <p:spPr>
          <a:xfrm>
            <a:off x="1836740" y="13800695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sp>
        <p:nvSpPr>
          <p:cNvPr id="2738" name="TextBox 2737">
            <a:extLst>
              <a:ext uri="{FF2B5EF4-FFF2-40B4-BE49-F238E27FC236}">
                <a16:creationId xmlns:a16="http://schemas.microsoft.com/office/drawing/2014/main" id="{4917F824-A912-FB1A-03AB-33A56D503AA0}"/>
              </a:ext>
            </a:extLst>
          </p:cNvPr>
          <p:cNvSpPr txBox="1"/>
          <p:nvPr/>
        </p:nvSpPr>
        <p:spPr>
          <a:xfrm>
            <a:off x="1816563" y="5495880"/>
            <a:ext cx="8310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contain billions of individual neurons which can send signals between each other. </a:t>
            </a:r>
          </a:p>
        </p:txBody>
      </p:sp>
      <p:sp>
        <p:nvSpPr>
          <p:cNvPr id="2739" name="TextBox 2738">
            <a:extLst>
              <a:ext uri="{FF2B5EF4-FFF2-40B4-BE49-F238E27FC236}">
                <a16:creationId xmlns:a16="http://schemas.microsoft.com/office/drawing/2014/main" id="{F7A43173-F91B-1F56-96FB-DC7A0E84B5DC}"/>
              </a:ext>
            </a:extLst>
          </p:cNvPr>
          <p:cNvSpPr txBox="1"/>
          <p:nvPr/>
        </p:nvSpPr>
        <p:spPr>
          <a:xfrm>
            <a:off x="2529541" y="6646136"/>
            <a:ext cx="39930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When a neuron fires, the axons release neurotransmitter chemicals that are received by the dendrite. </a:t>
            </a:r>
          </a:p>
        </p:txBody>
      </p:sp>
      <p:sp>
        <p:nvSpPr>
          <p:cNvPr id="2740" name="TextBox 2739">
            <a:extLst>
              <a:ext uri="{FF2B5EF4-FFF2-40B4-BE49-F238E27FC236}">
                <a16:creationId xmlns:a16="http://schemas.microsoft.com/office/drawing/2014/main" id="{4FBA35DA-D8DA-A2D6-7A31-C49095F2144B}"/>
              </a:ext>
            </a:extLst>
          </p:cNvPr>
          <p:cNvSpPr txBox="1"/>
          <p:nvPr/>
        </p:nvSpPr>
        <p:spPr>
          <a:xfrm>
            <a:off x="2529541" y="8532715"/>
            <a:ext cx="399309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Upon receiving a signal, depending on the type of connection, gates in the cell wall, allowing the flow of ions. A positive change in charge is excitatory, while a negative change is inhibitory.</a:t>
            </a:r>
          </a:p>
        </p:txBody>
      </p:sp>
      <p:sp>
        <p:nvSpPr>
          <p:cNvPr id="2741" name="TextBox 2740">
            <a:extLst>
              <a:ext uri="{FF2B5EF4-FFF2-40B4-BE49-F238E27FC236}">
                <a16:creationId xmlns:a16="http://schemas.microsoft.com/office/drawing/2014/main" id="{C8FF2D2A-1D87-0889-56F2-BB20BC365B33}"/>
              </a:ext>
            </a:extLst>
          </p:cNvPr>
          <p:cNvSpPr txBox="1"/>
          <p:nvPr/>
        </p:nvSpPr>
        <p:spPr>
          <a:xfrm>
            <a:off x="2529059" y="11247739"/>
            <a:ext cx="39930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Once enough charge has accumulated, the cell fires, sending an electrical current down the neuron which triggers its axons to release neurotransmitters.</a:t>
            </a:r>
          </a:p>
        </p:txBody>
      </p:sp>
      <p:grpSp>
        <p:nvGrpSpPr>
          <p:cNvPr id="2743" name="Group 2742">
            <a:extLst>
              <a:ext uri="{FF2B5EF4-FFF2-40B4-BE49-F238E27FC236}">
                <a16:creationId xmlns:a16="http://schemas.microsoft.com/office/drawing/2014/main" id="{4F929859-C548-3FC4-B559-F618B4DEDBF2}"/>
              </a:ext>
            </a:extLst>
          </p:cNvPr>
          <p:cNvGrpSpPr/>
          <p:nvPr/>
        </p:nvGrpSpPr>
        <p:grpSpPr>
          <a:xfrm>
            <a:off x="1918119" y="6769011"/>
            <a:ext cx="444408" cy="444408"/>
            <a:chOff x="1710814" y="4129550"/>
            <a:chExt cx="444408" cy="444408"/>
          </a:xfrm>
        </p:grpSpPr>
        <p:sp>
          <p:nvSpPr>
            <p:cNvPr id="2313" name="Oval 2312">
              <a:extLst>
                <a:ext uri="{FF2B5EF4-FFF2-40B4-BE49-F238E27FC236}">
                  <a16:creationId xmlns:a16="http://schemas.microsoft.com/office/drawing/2014/main" id="{442189DB-76CB-AA20-1EDD-B073DC94486F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6" name="TextBox 2315">
              <a:extLst>
                <a:ext uri="{FF2B5EF4-FFF2-40B4-BE49-F238E27FC236}">
                  <a16:creationId xmlns:a16="http://schemas.microsoft.com/office/drawing/2014/main" id="{C4ADD37B-6E06-679F-2CAC-02FC20574077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</a:p>
          </p:txBody>
        </p:sp>
      </p:grpSp>
      <p:grpSp>
        <p:nvGrpSpPr>
          <p:cNvPr id="2744" name="Group 2743">
            <a:extLst>
              <a:ext uri="{FF2B5EF4-FFF2-40B4-BE49-F238E27FC236}">
                <a16:creationId xmlns:a16="http://schemas.microsoft.com/office/drawing/2014/main" id="{AAA1781F-0216-DB4F-258C-7A7639C32CE9}"/>
              </a:ext>
            </a:extLst>
          </p:cNvPr>
          <p:cNvGrpSpPr/>
          <p:nvPr/>
        </p:nvGrpSpPr>
        <p:grpSpPr>
          <a:xfrm>
            <a:off x="1918120" y="8623096"/>
            <a:ext cx="444408" cy="444408"/>
            <a:chOff x="1710814" y="4129550"/>
            <a:chExt cx="444408" cy="444408"/>
          </a:xfrm>
        </p:grpSpPr>
        <p:sp>
          <p:nvSpPr>
            <p:cNvPr id="2751" name="Oval 2750">
              <a:extLst>
                <a:ext uri="{FF2B5EF4-FFF2-40B4-BE49-F238E27FC236}">
                  <a16:creationId xmlns:a16="http://schemas.microsoft.com/office/drawing/2014/main" id="{6596CC10-383C-217F-7E37-3874E2C2EEDC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12" name="TextBox 2311">
              <a:extLst>
                <a:ext uri="{FF2B5EF4-FFF2-40B4-BE49-F238E27FC236}">
                  <a16:creationId xmlns:a16="http://schemas.microsoft.com/office/drawing/2014/main" id="{36CF5535-DFFE-FCBB-7893-F1085B32D54F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</a:t>
              </a:r>
            </a:p>
          </p:txBody>
        </p:sp>
      </p:grpSp>
      <p:grpSp>
        <p:nvGrpSpPr>
          <p:cNvPr id="2745" name="Group 2744">
            <a:extLst>
              <a:ext uri="{FF2B5EF4-FFF2-40B4-BE49-F238E27FC236}">
                <a16:creationId xmlns:a16="http://schemas.microsoft.com/office/drawing/2014/main" id="{964E6399-92E7-F62A-2D6A-3F869F72B1AB}"/>
              </a:ext>
            </a:extLst>
          </p:cNvPr>
          <p:cNvGrpSpPr/>
          <p:nvPr/>
        </p:nvGrpSpPr>
        <p:grpSpPr>
          <a:xfrm>
            <a:off x="1918119" y="11295792"/>
            <a:ext cx="444408" cy="444408"/>
            <a:chOff x="1710814" y="4129550"/>
            <a:chExt cx="444408" cy="444408"/>
          </a:xfrm>
        </p:grpSpPr>
        <p:sp>
          <p:nvSpPr>
            <p:cNvPr id="2749" name="Oval 2748">
              <a:extLst>
                <a:ext uri="{FF2B5EF4-FFF2-40B4-BE49-F238E27FC236}">
                  <a16:creationId xmlns:a16="http://schemas.microsoft.com/office/drawing/2014/main" id="{9E9051D7-A07C-C6B0-2855-AD22C299206A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50" name="TextBox 2749">
              <a:extLst>
                <a:ext uri="{FF2B5EF4-FFF2-40B4-BE49-F238E27FC236}">
                  <a16:creationId xmlns:a16="http://schemas.microsoft.com/office/drawing/2014/main" id="{87107A34-7E75-8CAB-5618-C688AD2ADE19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3</a:t>
              </a:r>
            </a:p>
          </p:txBody>
        </p:sp>
      </p:grpSp>
      <p:sp>
        <p:nvSpPr>
          <p:cNvPr id="2319" name="TextBox 2318">
            <a:extLst>
              <a:ext uri="{FF2B5EF4-FFF2-40B4-BE49-F238E27FC236}">
                <a16:creationId xmlns:a16="http://schemas.microsoft.com/office/drawing/2014/main" id="{2DB9F5FD-F5E2-CD7A-8D1B-49E19BCFDEA4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6673214" y="2889443"/>
            <a:ext cx="94573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i="1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Target Audience: Sixth Form Computer Science Students</a:t>
            </a:r>
            <a:endParaRPr lang="en-GB" sz="2000" i="1" dirty="0"/>
          </a:p>
        </p:txBody>
      </p:sp>
      <p:grpSp>
        <p:nvGrpSpPr>
          <p:cNvPr id="2322" name="Group 2321">
            <a:extLst>
              <a:ext uri="{FF2B5EF4-FFF2-40B4-BE49-F238E27FC236}">
                <a16:creationId xmlns:a16="http://schemas.microsoft.com/office/drawing/2014/main" id="{8C48C69F-E3B5-27D8-3DF6-CB60E42BB2F3}"/>
              </a:ext>
            </a:extLst>
          </p:cNvPr>
          <p:cNvGrpSpPr/>
          <p:nvPr/>
        </p:nvGrpSpPr>
        <p:grpSpPr>
          <a:xfrm>
            <a:off x="34933309" y="23375760"/>
            <a:ext cx="444408" cy="444408"/>
            <a:chOff x="1710814" y="4129550"/>
            <a:chExt cx="444408" cy="444408"/>
          </a:xfrm>
        </p:grpSpPr>
        <p:sp>
          <p:nvSpPr>
            <p:cNvPr id="2323" name="Oval 2322">
              <a:extLst>
                <a:ext uri="{FF2B5EF4-FFF2-40B4-BE49-F238E27FC236}">
                  <a16:creationId xmlns:a16="http://schemas.microsoft.com/office/drawing/2014/main" id="{F6F75A8E-BC26-90A3-136F-591EDDAD2E1C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24" name="TextBox 2323">
              <a:extLst>
                <a:ext uri="{FF2B5EF4-FFF2-40B4-BE49-F238E27FC236}">
                  <a16:creationId xmlns:a16="http://schemas.microsoft.com/office/drawing/2014/main" id="{C3060460-B6E0-898C-1A0F-6CF90B9BF376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</a:p>
          </p:txBody>
        </p:sp>
      </p:grpSp>
      <p:sp>
        <p:nvSpPr>
          <p:cNvPr id="2325" name="TextBox 2324">
            <a:extLst>
              <a:ext uri="{FF2B5EF4-FFF2-40B4-BE49-F238E27FC236}">
                <a16:creationId xmlns:a16="http://schemas.microsoft.com/office/drawing/2014/main" id="{49E01A9B-F327-8CD9-5144-DFDC7A0A2977}"/>
              </a:ext>
            </a:extLst>
          </p:cNvPr>
          <p:cNvSpPr txBox="1"/>
          <p:nvPr/>
        </p:nvSpPr>
        <p:spPr>
          <a:xfrm>
            <a:off x="31842008" y="22287989"/>
            <a:ext cx="876734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boto Light"/>
                <a:ea typeface="Roboto Light"/>
                <a:cs typeface="Roboto Light"/>
              </a:rPr>
              <a:t>The perceptron model learns by adjusting weights based on errors until it reaches an acceptable threshold — a process called backpropagation.</a:t>
            </a:r>
          </a:p>
        </p:txBody>
      </p:sp>
      <p:sp>
        <p:nvSpPr>
          <p:cNvPr id="2326" name="TextBox 2325">
            <a:extLst>
              <a:ext uri="{FF2B5EF4-FFF2-40B4-BE49-F238E27FC236}">
                <a16:creationId xmlns:a16="http://schemas.microsoft.com/office/drawing/2014/main" id="{D14E93D0-25B4-0D50-CFFC-2D24F10F3654}"/>
              </a:ext>
            </a:extLst>
          </p:cNvPr>
          <p:cNvSpPr txBox="1"/>
          <p:nvPr/>
        </p:nvSpPr>
        <p:spPr>
          <a:xfrm>
            <a:off x="35618423" y="23332218"/>
            <a:ext cx="49909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boto Light"/>
                <a:ea typeface="Roboto Light"/>
                <a:cs typeface="Roboto Light"/>
              </a:rPr>
              <a:t>Compute the error by determining difference between the predicted output and the actual target value is measured.</a:t>
            </a:r>
          </a:p>
        </p:txBody>
      </p:sp>
      <p:sp>
        <p:nvSpPr>
          <p:cNvPr id="2327" name="TextBox 2326">
            <a:extLst>
              <a:ext uri="{FF2B5EF4-FFF2-40B4-BE49-F238E27FC236}">
                <a16:creationId xmlns:a16="http://schemas.microsoft.com/office/drawing/2014/main" id="{EF6B1935-78E7-48BF-4A76-14036F712FE6}"/>
              </a:ext>
            </a:extLst>
          </p:cNvPr>
          <p:cNvSpPr txBox="1"/>
          <p:nvPr/>
        </p:nvSpPr>
        <p:spPr>
          <a:xfrm>
            <a:off x="35618422" y="24484304"/>
            <a:ext cx="49909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boto Light"/>
                <a:ea typeface="Roboto Light"/>
                <a:cs typeface="Roboto Light"/>
              </a:rPr>
              <a:t>Determine how much each weight should be adjusted to reduce the error and move the output closer to the target.</a:t>
            </a:r>
          </a:p>
        </p:txBody>
      </p:sp>
      <p:grpSp>
        <p:nvGrpSpPr>
          <p:cNvPr id="2328" name="Group 2327">
            <a:extLst>
              <a:ext uri="{FF2B5EF4-FFF2-40B4-BE49-F238E27FC236}">
                <a16:creationId xmlns:a16="http://schemas.microsoft.com/office/drawing/2014/main" id="{566CD531-E8A5-F385-CE76-1AD600E2BE25}"/>
              </a:ext>
            </a:extLst>
          </p:cNvPr>
          <p:cNvGrpSpPr/>
          <p:nvPr/>
        </p:nvGrpSpPr>
        <p:grpSpPr>
          <a:xfrm>
            <a:off x="34929634" y="24514445"/>
            <a:ext cx="444408" cy="444408"/>
            <a:chOff x="1710814" y="4129550"/>
            <a:chExt cx="444408" cy="444408"/>
          </a:xfrm>
        </p:grpSpPr>
        <p:sp>
          <p:nvSpPr>
            <p:cNvPr id="2329" name="Oval 2328">
              <a:extLst>
                <a:ext uri="{FF2B5EF4-FFF2-40B4-BE49-F238E27FC236}">
                  <a16:creationId xmlns:a16="http://schemas.microsoft.com/office/drawing/2014/main" id="{A460D1EA-8246-D442-8122-574F998DC63D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0" name="TextBox 2329">
              <a:extLst>
                <a:ext uri="{FF2B5EF4-FFF2-40B4-BE49-F238E27FC236}">
                  <a16:creationId xmlns:a16="http://schemas.microsoft.com/office/drawing/2014/main" id="{AD796EC1-4ECC-36E7-3337-E082A3F460BA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</a:t>
              </a:r>
            </a:p>
          </p:txBody>
        </p:sp>
      </p:grpSp>
      <p:pic>
        <p:nvPicPr>
          <p:cNvPr id="2331" name="Picture 2330">
            <a:extLst>
              <a:ext uri="{FF2B5EF4-FFF2-40B4-BE49-F238E27FC236}">
                <a16:creationId xmlns:a16="http://schemas.microsoft.com/office/drawing/2014/main" id="{21734179-0F05-1E73-75E9-49CC461113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18054" y="5962901"/>
            <a:ext cx="4448796" cy="9261698"/>
          </a:xfrm>
          <a:prstGeom prst="rect">
            <a:avLst/>
          </a:prstGeom>
        </p:spPr>
      </p:pic>
      <p:grpSp>
        <p:nvGrpSpPr>
          <p:cNvPr id="2332" name="Group 2331">
            <a:extLst>
              <a:ext uri="{FF2B5EF4-FFF2-40B4-BE49-F238E27FC236}">
                <a16:creationId xmlns:a16="http://schemas.microsoft.com/office/drawing/2014/main" id="{471247C0-F255-DAED-2921-821C6870B8DB}"/>
              </a:ext>
            </a:extLst>
          </p:cNvPr>
          <p:cNvGrpSpPr/>
          <p:nvPr/>
        </p:nvGrpSpPr>
        <p:grpSpPr>
          <a:xfrm>
            <a:off x="34933308" y="25673041"/>
            <a:ext cx="444408" cy="444408"/>
            <a:chOff x="1710814" y="4129550"/>
            <a:chExt cx="444408" cy="444408"/>
          </a:xfrm>
        </p:grpSpPr>
        <p:sp>
          <p:nvSpPr>
            <p:cNvPr id="2333" name="Oval 2332">
              <a:extLst>
                <a:ext uri="{FF2B5EF4-FFF2-40B4-BE49-F238E27FC236}">
                  <a16:creationId xmlns:a16="http://schemas.microsoft.com/office/drawing/2014/main" id="{879D310D-5967-C134-208B-005B4C694A80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34" name="TextBox 2333">
              <a:extLst>
                <a:ext uri="{FF2B5EF4-FFF2-40B4-BE49-F238E27FC236}">
                  <a16:creationId xmlns:a16="http://schemas.microsoft.com/office/drawing/2014/main" id="{9764C838-F4E0-184C-1E9D-C469F7474360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3</a:t>
              </a:r>
              <a:endParaRPr lang="en-GB" sz="2000" b="1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335" name="TextBox 2334">
            <a:extLst>
              <a:ext uri="{FF2B5EF4-FFF2-40B4-BE49-F238E27FC236}">
                <a16:creationId xmlns:a16="http://schemas.microsoft.com/office/drawing/2014/main" id="{212F5498-4D64-E7FF-55C1-2FBA94E2027E}"/>
              </a:ext>
            </a:extLst>
          </p:cNvPr>
          <p:cNvSpPr txBox="1"/>
          <p:nvPr/>
        </p:nvSpPr>
        <p:spPr>
          <a:xfrm>
            <a:off x="35618420" y="25650268"/>
            <a:ext cx="49909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boto Light"/>
                <a:ea typeface="Roboto Light"/>
                <a:cs typeface="Roboto Light"/>
              </a:rPr>
              <a:t>Repeat for all inputs, summing the differences to get the required change to reduce the error across the entire domain.</a:t>
            </a:r>
          </a:p>
        </p:txBody>
      </p:sp>
      <p:sp>
        <p:nvSpPr>
          <p:cNvPr id="2336" name="TextBox 2335">
            <a:extLst>
              <a:ext uri="{FF2B5EF4-FFF2-40B4-BE49-F238E27FC236}">
                <a16:creationId xmlns:a16="http://schemas.microsoft.com/office/drawing/2014/main" id="{8B3A3A6C-497E-2763-7911-F9C44AD69780}"/>
              </a:ext>
            </a:extLst>
          </p:cNvPr>
          <p:cNvSpPr txBox="1"/>
          <p:nvPr/>
        </p:nvSpPr>
        <p:spPr>
          <a:xfrm>
            <a:off x="35618421" y="26999299"/>
            <a:ext cx="499092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boto Light"/>
                <a:ea typeface="Roboto Light"/>
                <a:cs typeface="Roboto Light"/>
              </a:rPr>
              <a:t>These steps are repeated over many iterations until the model’s error is minimized. Over time becoming more accurate!</a:t>
            </a:r>
          </a:p>
        </p:txBody>
      </p:sp>
      <p:grpSp>
        <p:nvGrpSpPr>
          <p:cNvPr id="2339" name="Group 2338">
            <a:extLst>
              <a:ext uri="{FF2B5EF4-FFF2-40B4-BE49-F238E27FC236}">
                <a16:creationId xmlns:a16="http://schemas.microsoft.com/office/drawing/2014/main" id="{EFD4EB81-4BF2-F0A4-AF81-2AC24E45C937}"/>
              </a:ext>
            </a:extLst>
          </p:cNvPr>
          <p:cNvGrpSpPr/>
          <p:nvPr/>
        </p:nvGrpSpPr>
        <p:grpSpPr>
          <a:xfrm>
            <a:off x="34929633" y="27014926"/>
            <a:ext cx="444408" cy="444408"/>
            <a:chOff x="1710814" y="4129550"/>
            <a:chExt cx="444408" cy="444408"/>
          </a:xfrm>
        </p:grpSpPr>
        <p:sp>
          <p:nvSpPr>
            <p:cNvPr id="2341" name="Oval 2340">
              <a:extLst>
                <a:ext uri="{FF2B5EF4-FFF2-40B4-BE49-F238E27FC236}">
                  <a16:creationId xmlns:a16="http://schemas.microsoft.com/office/drawing/2014/main" id="{BE864888-FCAB-9377-FDDC-EFDD56C0CADE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43" name="TextBox 2342">
              <a:extLst>
                <a:ext uri="{FF2B5EF4-FFF2-40B4-BE49-F238E27FC236}">
                  <a16:creationId xmlns:a16="http://schemas.microsoft.com/office/drawing/2014/main" id="{3A9A213D-ECC6-8BFD-1111-3E6A7D6D507C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4</a:t>
              </a:r>
              <a:endParaRPr lang="en-GB" sz="2000" b="1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351" name="TextBox 2350">
            <a:extLst>
              <a:ext uri="{FF2B5EF4-FFF2-40B4-BE49-F238E27FC236}">
                <a16:creationId xmlns:a16="http://schemas.microsoft.com/office/drawing/2014/main" id="{D55F88E7-D8B5-08BB-6E94-50F15531100A}"/>
              </a:ext>
            </a:extLst>
          </p:cNvPr>
          <p:cNvSpPr txBox="1"/>
          <p:nvPr/>
        </p:nvSpPr>
        <p:spPr>
          <a:xfrm>
            <a:off x="31842008" y="28709755"/>
            <a:ext cx="87673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Roboto Light"/>
                <a:ea typeface="Roboto Light"/>
                <a:cs typeface="Roboto Light"/>
              </a:rPr>
              <a:t>This iterative process is known as Stochastic Gradient Descent. </a:t>
            </a:r>
          </a:p>
        </p:txBody>
      </p:sp>
      <p:pic>
        <p:nvPicPr>
          <p:cNvPr id="2352" name="Picture 2351" descr="Two robots on a green ball&#10;&#10;AI-generated content may be incorrect.">
            <a:extLst>
              <a:ext uri="{FF2B5EF4-FFF2-40B4-BE49-F238E27FC236}">
                <a16:creationId xmlns:a16="http://schemas.microsoft.com/office/drawing/2014/main" id="{5DC813A4-0F00-B490-FFEE-6E75A772D9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147" y="23418975"/>
            <a:ext cx="4746178" cy="4720704"/>
          </a:xfrm>
          <a:prstGeom prst="rect">
            <a:avLst/>
          </a:prstGeom>
        </p:spPr>
      </p:pic>
      <p:pic>
        <p:nvPicPr>
          <p:cNvPr id="2353" name="Picture 2352" descr="A close-up of a car driving through a parking lot&#10;&#10;AI-generated content may be incorrect.">
            <a:extLst>
              <a:ext uri="{FF2B5EF4-FFF2-40B4-BE49-F238E27FC236}">
                <a16:creationId xmlns:a16="http://schemas.microsoft.com/office/drawing/2014/main" id="{4B57CB0E-89AE-A247-93E4-4888A7061D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2634" y="23456658"/>
            <a:ext cx="4746177" cy="4668125"/>
          </a:xfrm>
          <a:prstGeom prst="rect">
            <a:avLst/>
          </a:prstGeom>
        </p:spPr>
      </p:pic>
      <p:grpSp>
        <p:nvGrpSpPr>
          <p:cNvPr id="2355" name="Group 2354">
            <a:extLst>
              <a:ext uri="{FF2B5EF4-FFF2-40B4-BE49-F238E27FC236}">
                <a16:creationId xmlns:a16="http://schemas.microsoft.com/office/drawing/2014/main" id="{41F57718-C365-9EF3-B601-44A084F0C990}"/>
              </a:ext>
            </a:extLst>
          </p:cNvPr>
          <p:cNvGrpSpPr/>
          <p:nvPr/>
        </p:nvGrpSpPr>
        <p:grpSpPr>
          <a:xfrm>
            <a:off x="35846391" y="7079293"/>
            <a:ext cx="444408" cy="444408"/>
            <a:chOff x="1710814" y="4129550"/>
            <a:chExt cx="444408" cy="444408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44524029-D721-289E-75F0-2DBCC48E0C91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9892A29-46C8-E0FF-7A7D-517C604B6F6A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</a:p>
          </p:txBody>
        </p:sp>
      </p:grpSp>
      <p:sp>
        <p:nvSpPr>
          <p:cNvPr id="2356" name="TextBox 2355">
            <a:extLst>
              <a:ext uri="{FF2B5EF4-FFF2-40B4-BE49-F238E27FC236}">
                <a16:creationId xmlns:a16="http://schemas.microsoft.com/office/drawing/2014/main" id="{7304A43A-E099-147C-1B8B-16282D91A067}"/>
              </a:ext>
            </a:extLst>
          </p:cNvPr>
          <p:cNvSpPr txBox="1"/>
          <p:nvPr/>
        </p:nvSpPr>
        <p:spPr>
          <a:xfrm>
            <a:off x="36506379" y="7059865"/>
            <a:ext cx="44487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perceptron mimics a single biological neuron, receiving inputs (x</a:t>
            </a:r>
            <a:r>
              <a:rPr lang="en-GB" sz="2000" baseline="-25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that represent other neuron’s excitement levels.</a:t>
            </a:r>
          </a:p>
        </p:txBody>
      </p:sp>
      <p:grpSp>
        <p:nvGrpSpPr>
          <p:cNvPr id="2357" name="Group 2356">
            <a:extLst>
              <a:ext uri="{FF2B5EF4-FFF2-40B4-BE49-F238E27FC236}">
                <a16:creationId xmlns:a16="http://schemas.microsoft.com/office/drawing/2014/main" id="{016AD2E8-96A3-A66E-2A88-13CE4AAA8F94}"/>
              </a:ext>
            </a:extLst>
          </p:cNvPr>
          <p:cNvGrpSpPr/>
          <p:nvPr/>
        </p:nvGrpSpPr>
        <p:grpSpPr>
          <a:xfrm>
            <a:off x="35829182" y="8648900"/>
            <a:ext cx="444408" cy="444408"/>
            <a:chOff x="1710814" y="4129550"/>
            <a:chExt cx="444408" cy="444408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993F58D0-FCF6-80E3-B1AB-430F0890388F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B264000E-1920-B4A6-58FE-D937BFF18BA6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</a:t>
              </a:r>
            </a:p>
          </p:txBody>
        </p:sp>
      </p:grpSp>
      <p:sp>
        <p:nvSpPr>
          <p:cNvPr id="2359" name="TextBox 2358">
            <a:extLst>
              <a:ext uri="{FF2B5EF4-FFF2-40B4-BE49-F238E27FC236}">
                <a16:creationId xmlns:a16="http://schemas.microsoft.com/office/drawing/2014/main" id="{EEC4F190-08AE-687C-BC55-9D4330B56B1E}"/>
              </a:ext>
            </a:extLst>
          </p:cNvPr>
          <p:cNvSpPr txBox="1"/>
          <p:nvPr/>
        </p:nvSpPr>
        <p:spPr>
          <a:xfrm>
            <a:off x="36489169" y="8591372"/>
            <a:ext cx="444879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strength of each input connection is represented by a weight (</a:t>
            </a:r>
            <a:r>
              <a:rPr lang="en-GB" sz="2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</a:t>
            </a:r>
            <a:r>
              <a:rPr lang="en-GB" sz="2000" baseline="-25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), where positive values are excitatory, and negative values are inhibitory.</a:t>
            </a:r>
          </a:p>
        </p:txBody>
      </p:sp>
      <p:grpSp>
        <p:nvGrpSpPr>
          <p:cNvPr id="2363" name="Group 2362">
            <a:extLst>
              <a:ext uri="{FF2B5EF4-FFF2-40B4-BE49-F238E27FC236}">
                <a16:creationId xmlns:a16="http://schemas.microsoft.com/office/drawing/2014/main" id="{42E5C6F1-C8BF-3F2E-EC0E-BE9DE35292FD}"/>
              </a:ext>
            </a:extLst>
          </p:cNvPr>
          <p:cNvGrpSpPr/>
          <p:nvPr/>
        </p:nvGrpSpPr>
        <p:grpSpPr>
          <a:xfrm>
            <a:off x="35828236" y="10393104"/>
            <a:ext cx="444408" cy="444408"/>
            <a:chOff x="1710814" y="4129550"/>
            <a:chExt cx="444408" cy="444408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CAA5EA3B-4415-543E-EDA0-77AD08AB7E05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40B61BE-57A1-682A-44A9-8FF74E134271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3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4F770EA8-E4EF-BC52-6571-AA7F7853FFCD}"/>
              </a:ext>
            </a:extLst>
          </p:cNvPr>
          <p:cNvSpPr txBox="1"/>
          <p:nvPr/>
        </p:nvSpPr>
        <p:spPr>
          <a:xfrm>
            <a:off x="36538407" y="10332927"/>
            <a:ext cx="444879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Each input is multiplied by its weight, and the results are summed to determine the perceptron’s activation state. A bias (b) is added, acting as an activation threshold.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54B97E4-39F5-7E4D-053F-3FFF3BF58DEC}"/>
              </a:ext>
            </a:extLst>
          </p:cNvPr>
          <p:cNvGrpSpPr/>
          <p:nvPr/>
        </p:nvGrpSpPr>
        <p:grpSpPr>
          <a:xfrm>
            <a:off x="35828890" y="12561786"/>
            <a:ext cx="444408" cy="444408"/>
            <a:chOff x="1710814" y="4129550"/>
            <a:chExt cx="444408" cy="444408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53CAB5E-2137-8EC8-F717-8ED787B9E66D}"/>
                </a:ext>
              </a:extLst>
            </p:cNvPr>
            <p:cNvSpPr/>
            <p:nvPr/>
          </p:nvSpPr>
          <p:spPr>
            <a:xfrm>
              <a:off x="1710814" y="4129550"/>
              <a:ext cx="444408" cy="44440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DF3EA2B-2534-286A-EFC2-C9578D8C59E3}"/>
                </a:ext>
              </a:extLst>
            </p:cNvPr>
            <p:cNvSpPr txBox="1"/>
            <p:nvPr/>
          </p:nvSpPr>
          <p:spPr>
            <a:xfrm>
              <a:off x="1769173" y="4151287"/>
              <a:ext cx="33214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0B304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4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69E02354-0386-EEDC-8415-5CE44DF3D2C1}"/>
              </a:ext>
            </a:extLst>
          </p:cNvPr>
          <p:cNvSpPr txBox="1"/>
          <p:nvPr/>
        </p:nvSpPr>
        <p:spPr>
          <a:xfrm>
            <a:off x="36489169" y="12538371"/>
            <a:ext cx="4448793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final activation value is passed through an activation function which is a mathematical rule that decides whether a neuron should “fire” or not.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9308111-1A5D-54CB-4E63-D002476C8BB4}"/>
              </a:ext>
            </a:extLst>
          </p:cNvPr>
          <p:cNvSpPr txBox="1"/>
          <p:nvPr/>
        </p:nvSpPr>
        <p:spPr>
          <a:xfrm>
            <a:off x="32676368" y="14340783"/>
            <a:ext cx="82906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Typically, the activation function is non-linear to allow the neuron to represent more complex patterns.</a:t>
            </a:r>
          </a:p>
        </p:txBody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4C720FB8-B94C-F99F-CCC5-9C4C332FCA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74641" y="7326861"/>
            <a:ext cx="2400346" cy="147851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6279B8CE-147A-4879-42E1-36BEFE8D55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81137" y="9485461"/>
            <a:ext cx="2400346" cy="1478517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456C9980-7231-77A1-B1A3-9B42D5474A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590924" y="11851770"/>
            <a:ext cx="2400346" cy="1478517"/>
          </a:xfrm>
          <a:prstGeom prst="rect">
            <a:avLst/>
          </a:prstGeom>
        </p:spPr>
      </p:pic>
      <p:pic>
        <p:nvPicPr>
          <p:cNvPr id="91" name="Picture 90" descr="Online Course: Artificial Intelligence &amp; Machine Learning with Unity3D -  A.I. learns to play Flappy Bird from Skillshare | Class Central">
            <a:extLst>
              <a:ext uri="{FF2B5EF4-FFF2-40B4-BE49-F238E27FC236}">
                <a16:creationId xmlns:a16="http://schemas.microsoft.com/office/drawing/2014/main" id="{8E2221B3-F98B-6FD7-D8DF-51CA5832E4F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90383" y="23903760"/>
            <a:ext cx="6868371" cy="3627226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92" name="Picture 91" descr="A diagram of a network&#10;&#10;AI-generated content may be incorrect.">
            <a:extLst>
              <a:ext uri="{FF2B5EF4-FFF2-40B4-BE49-F238E27FC236}">
                <a16:creationId xmlns:a16="http://schemas.microsoft.com/office/drawing/2014/main" id="{4D1A000D-D44B-AF83-1A75-A1B675C4FC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430760" y="22734994"/>
            <a:ext cx="6204134" cy="546186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08F743F-B823-AFEF-3C88-4575CF2A4AAC}"/>
              </a:ext>
            </a:extLst>
          </p:cNvPr>
          <p:cNvSpPr/>
          <p:nvPr/>
        </p:nvSpPr>
        <p:spPr>
          <a:xfrm rot="715517">
            <a:off x="10801317" y="6642535"/>
            <a:ext cx="3477365" cy="3311191"/>
          </a:xfrm>
          <a:custGeom>
            <a:avLst/>
            <a:gdLst>
              <a:gd name="connsiteX0" fmla="*/ 0 w 3094340"/>
              <a:gd name="connsiteY0" fmla="*/ 0 h 3094340"/>
              <a:gd name="connsiteX1" fmla="*/ 3094340 w 3094340"/>
              <a:gd name="connsiteY1" fmla="*/ 0 h 3094340"/>
              <a:gd name="connsiteX2" fmla="*/ 3094340 w 3094340"/>
              <a:gd name="connsiteY2" fmla="*/ 3094340 h 3094340"/>
              <a:gd name="connsiteX3" fmla="*/ 0 w 3094340"/>
              <a:gd name="connsiteY3" fmla="*/ 3094340 h 3094340"/>
              <a:gd name="connsiteX4" fmla="*/ 0 w 3094340"/>
              <a:gd name="connsiteY4" fmla="*/ 0 h 3094340"/>
              <a:gd name="connsiteX0" fmla="*/ 0 w 3094340"/>
              <a:gd name="connsiteY0" fmla="*/ 0 h 3094340"/>
              <a:gd name="connsiteX1" fmla="*/ 3094340 w 3094340"/>
              <a:gd name="connsiteY1" fmla="*/ 0 h 3094340"/>
              <a:gd name="connsiteX2" fmla="*/ 3094340 w 3094340"/>
              <a:gd name="connsiteY2" fmla="*/ 3094340 h 3094340"/>
              <a:gd name="connsiteX3" fmla="*/ 0 w 3094340"/>
              <a:gd name="connsiteY3" fmla="*/ 3094340 h 3094340"/>
              <a:gd name="connsiteX4" fmla="*/ 0 w 3094340"/>
              <a:gd name="connsiteY4" fmla="*/ 0 h 3094340"/>
              <a:gd name="connsiteX0" fmla="*/ 0 w 3094340"/>
              <a:gd name="connsiteY0" fmla="*/ 0 h 3094340"/>
              <a:gd name="connsiteX1" fmla="*/ 3094340 w 3094340"/>
              <a:gd name="connsiteY1" fmla="*/ 0 h 3094340"/>
              <a:gd name="connsiteX2" fmla="*/ 3094340 w 3094340"/>
              <a:gd name="connsiteY2" fmla="*/ 3094340 h 3094340"/>
              <a:gd name="connsiteX3" fmla="*/ 0 w 3094340"/>
              <a:gd name="connsiteY3" fmla="*/ 3094340 h 3094340"/>
              <a:gd name="connsiteX4" fmla="*/ 0 w 3094340"/>
              <a:gd name="connsiteY4" fmla="*/ 0 h 3094340"/>
              <a:gd name="connsiteX0" fmla="*/ 0 w 3094340"/>
              <a:gd name="connsiteY0" fmla="*/ 0 h 3094340"/>
              <a:gd name="connsiteX1" fmla="*/ 3094340 w 3094340"/>
              <a:gd name="connsiteY1" fmla="*/ 0 h 3094340"/>
              <a:gd name="connsiteX2" fmla="*/ 3094340 w 3094340"/>
              <a:gd name="connsiteY2" fmla="*/ 3094340 h 3094340"/>
              <a:gd name="connsiteX3" fmla="*/ 0 w 3094340"/>
              <a:gd name="connsiteY3" fmla="*/ 3094340 h 3094340"/>
              <a:gd name="connsiteX4" fmla="*/ 0 w 3094340"/>
              <a:gd name="connsiteY4" fmla="*/ 0 h 3094340"/>
              <a:gd name="connsiteX0" fmla="*/ 0 w 3094340"/>
              <a:gd name="connsiteY0" fmla="*/ 0 h 3094340"/>
              <a:gd name="connsiteX1" fmla="*/ 3094340 w 3094340"/>
              <a:gd name="connsiteY1" fmla="*/ 0 h 3094340"/>
              <a:gd name="connsiteX2" fmla="*/ 3094340 w 3094340"/>
              <a:gd name="connsiteY2" fmla="*/ 3094340 h 3094340"/>
              <a:gd name="connsiteX3" fmla="*/ 0 w 3094340"/>
              <a:gd name="connsiteY3" fmla="*/ 3094340 h 3094340"/>
              <a:gd name="connsiteX4" fmla="*/ 0 w 3094340"/>
              <a:gd name="connsiteY4" fmla="*/ 0 h 3094340"/>
              <a:gd name="connsiteX0" fmla="*/ 0 w 3094340"/>
              <a:gd name="connsiteY0" fmla="*/ 0 h 3094340"/>
              <a:gd name="connsiteX1" fmla="*/ 3094340 w 3094340"/>
              <a:gd name="connsiteY1" fmla="*/ 0 h 3094340"/>
              <a:gd name="connsiteX2" fmla="*/ 3094340 w 3094340"/>
              <a:gd name="connsiteY2" fmla="*/ 3094340 h 3094340"/>
              <a:gd name="connsiteX3" fmla="*/ 0 w 3094340"/>
              <a:gd name="connsiteY3" fmla="*/ 3094340 h 3094340"/>
              <a:gd name="connsiteX4" fmla="*/ 0 w 3094340"/>
              <a:gd name="connsiteY4" fmla="*/ 0 h 3094340"/>
              <a:gd name="connsiteX0" fmla="*/ 0 w 3094340"/>
              <a:gd name="connsiteY0" fmla="*/ 0 h 3094340"/>
              <a:gd name="connsiteX1" fmla="*/ 3094340 w 3094340"/>
              <a:gd name="connsiteY1" fmla="*/ 0 h 3094340"/>
              <a:gd name="connsiteX2" fmla="*/ 3094340 w 3094340"/>
              <a:gd name="connsiteY2" fmla="*/ 3094340 h 3094340"/>
              <a:gd name="connsiteX3" fmla="*/ 0 w 3094340"/>
              <a:gd name="connsiteY3" fmla="*/ 3094340 h 3094340"/>
              <a:gd name="connsiteX4" fmla="*/ 0 w 3094340"/>
              <a:gd name="connsiteY4" fmla="*/ 0 h 3094340"/>
              <a:gd name="connsiteX0" fmla="*/ 0 w 3094340"/>
              <a:gd name="connsiteY0" fmla="*/ 0 h 3094340"/>
              <a:gd name="connsiteX1" fmla="*/ 3094340 w 3094340"/>
              <a:gd name="connsiteY1" fmla="*/ 0 h 3094340"/>
              <a:gd name="connsiteX2" fmla="*/ 3094340 w 3094340"/>
              <a:gd name="connsiteY2" fmla="*/ 3094340 h 3094340"/>
              <a:gd name="connsiteX3" fmla="*/ 0 w 3094340"/>
              <a:gd name="connsiteY3" fmla="*/ 3094340 h 3094340"/>
              <a:gd name="connsiteX4" fmla="*/ 0 w 3094340"/>
              <a:gd name="connsiteY4" fmla="*/ 0 h 3094340"/>
              <a:gd name="connsiteX0" fmla="*/ 0 w 3094340"/>
              <a:gd name="connsiteY0" fmla="*/ 0 h 3094340"/>
              <a:gd name="connsiteX1" fmla="*/ 3094340 w 3094340"/>
              <a:gd name="connsiteY1" fmla="*/ 0 h 3094340"/>
              <a:gd name="connsiteX2" fmla="*/ 3094340 w 3094340"/>
              <a:gd name="connsiteY2" fmla="*/ 3094340 h 3094340"/>
              <a:gd name="connsiteX3" fmla="*/ 0 w 3094340"/>
              <a:gd name="connsiteY3" fmla="*/ 3094340 h 3094340"/>
              <a:gd name="connsiteX4" fmla="*/ 0 w 3094340"/>
              <a:gd name="connsiteY4" fmla="*/ 0 h 3094340"/>
              <a:gd name="connsiteX0" fmla="*/ 130629 w 3094340"/>
              <a:gd name="connsiteY0" fmla="*/ 0 h 3341083"/>
              <a:gd name="connsiteX1" fmla="*/ 3094340 w 3094340"/>
              <a:gd name="connsiteY1" fmla="*/ 246743 h 3341083"/>
              <a:gd name="connsiteX2" fmla="*/ 3094340 w 3094340"/>
              <a:gd name="connsiteY2" fmla="*/ 3341083 h 3341083"/>
              <a:gd name="connsiteX3" fmla="*/ 0 w 3094340"/>
              <a:gd name="connsiteY3" fmla="*/ 3341083 h 3341083"/>
              <a:gd name="connsiteX4" fmla="*/ 130629 w 3094340"/>
              <a:gd name="connsiteY4" fmla="*/ 0 h 3341083"/>
              <a:gd name="connsiteX0" fmla="*/ 653144 w 3616855"/>
              <a:gd name="connsiteY0" fmla="*/ 0 h 3341083"/>
              <a:gd name="connsiteX1" fmla="*/ 3616855 w 3616855"/>
              <a:gd name="connsiteY1" fmla="*/ 246743 h 3341083"/>
              <a:gd name="connsiteX2" fmla="*/ 3616855 w 3616855"/>
              <a:gd name="connsiteY2" fmla="*/ 3341083 h 3341083"/>
              <a:gd name="connsiteX3" fmla="*/ 0 w 3616855"/>
              <a:gd name="connsiteY3" fmla="*/ 2237997 h 3341083"/>
              <a:gd name="connsiteX4" fmla="*/ 653144 w 3616855"/>
              <a:gd name="connsiteY4" fmla="*/ 0 h 3341083"/>
              <a:gd name="connsiteX0" fmla="*/ 653144 w 3616855"/>
              <a:gd name="connsiteY0" fmla="*/ 0 h 3341083"/>
              <a:gd name="connsiteX1" fmla="*/ 3616855 w 3616855"/>
              <a:gd name="connsiteY1" fmla="*/ 246743 h 3341083"/>
              <a:gd name="connsiteX2" fmla="*/ 3616855 w 3616855"/>
              <a:gd name="connsiteY2" fmla="*/ 3341083 h 3341083"/>
              <a:gd name="connsiteX3" fmla="*/ 0 w 3616855"/>
              <a:gd name="connsiteY3" fmla="*/ 2237997 h 3341083"/>
              <a:gd name="connsiteX4" fmla="*/ 653144 w 3616855"/>
              <a:gd name="connsiteY4" fmla="*/ 0 h 3341083"/>
              <a:gd name="connsiteX0" fmla="*/ 653144 w 3616855"/>
              <a:gd name="connsiteY0" fmla="*/ 0 h 3587826"/>
              <a:gd name="connsiteX1" fmla="*/ 3616855 w 3616855"/>
              <a:gd name="connsiteY1" fmla="*/ 246743 h 3587826"/>
              <a:gd name="connsiteX2" fmla="*/ 2644398 w 3616855"/>
              <a:gd name="connsiteY2" fmla="*/ 3587826 h 3587826"/>
              <a:gd name="connsiteX3" fmla="*/ 0 w 3616855"/>
              <a:gd name="connsiteY3" fmla="*/ 2237997 h 3587826"/>
              <a:gd name="connsiteX4" fmla="*/ 653144 w 3616855"/>
              <a:gd name="connsiteY4" fmla="*/ 0 h 3587826"/>
              <a:gd name="connsiteX0" fmla="*/ 653144 w 3616855"/>
              <a:gd name="connsiteY0" fmla="*/ 0 h 3587826"/>
              <a:gd name="connsiteX1" fmla="*/ 3616855 w 3616855"/>
              <a:gd name="connsiteY1" fmla="*/ 246743 h 3587826"/>
              <a:gd name="connsiteX2" fmla="*/ 2644398 w 3616855"/>
              <a:gd name="connsiteY2" fmla="*/ 3587826 h 3587826"/>
              <a:gd name="connsiteX3" fmla="*/ 0 w 3616855"/>
              <a:gd name="connsiteY3" fmla="*/ 2237997 h 3587826"/>
              <a:gd name="connsiteX4" fmla="*/ 653144 w 3616855"/>
              <a:gd name="connsiteY4" fmla="*/ 0 h 3587826"/>
              <a:gd name="connsiteX0" fmla="*/ 653144 w 3616855"/>
              <a:gd name="connsiteY0" fmla="*/ 0 h 3587826"/>
              <a:gd name="connsiteX1" fmla="*/ 3616855 w 3616855"/>
              <a:gd name="connsiteY1" fmla="*/ 246743 h 3587826"/>
              <a:gd name="connsiteX2" fmla="*/ 2644398 w 3616855"/>
              <a:gd name="connsiteY2" fmla="*/ 3587826 h 3587826"/>
              <a:gd name="connsiteX3" fmla="*/ 0 w 3616855"/>
              <a:gd name="connsiteY3" fmla="*/ 2237997 h 3587826"/>
              <a:gd name="connsiteX4" fmla="*/ 653144 w 3616855"/>
              <a:gd name="connsiteY4" fmla="*/ 0 h 3587826"/>
              <a:gd name="connsiteX0" fmla="*/ 653144 w 3616855"/>
              <a:gd name="connsiteY0" fmla="*/ 0 h 3587826"/>
              <a:gd name="connsiteX1" fmla="*/ 3616855 w 3616855"/>
              <a:gd name="connsiteY1" fmla="*/ 246743 h 3587826"/>
              <a:gd name="connsiteX2" fmla="*/ 2644398 w 3616855"/>
              <a:gd name="connsiteY2" fmla="*/ 3587826 h 3587826"/>
              <a:gd name="connsiteX3" fmla="*/ 0 w 3616855"/>
              <a:gd name="connsiteY3" fmla="*/ 2237997 h 3587826"/>
              <a:gd name="connsiteX4" fmla="*/ 653144 w 3616855"/>
              <a:gd name="connsiteY4" fmla="*/ 0 h 3587826"/>
              <a:gd name="connsiteX0" fmla="*/ 653144 w 3805558"/>
              <a:gd name="connsiteY0" fmla="*/ 0 h 3587826"/>
              <a:gd name="connsiteX1" fmla="*/ 3616855 w 3805558"/>
              <a:gd name="connsiteY1" fmla="*/ 246743 h 3587826"/>
              <a:gd name="connsiteX2" fmla="*/ 3531060 w 3805558"/>
              <a:gd name="connsiteY2" fmla="*/ 2151270 h 3587826"/>
              <a:gd name="connsiteX3" fmla="*/ 2644398 w 3805558"/>
              <a:gd name="connsiteY3" fmla="*/ 3587826 h 3587826"/>
              <a:gd name="connsiteX4" fmla="*/ 0 w 3805558"/>
              <a:gd name="connsiteY4" fmla="*/ 2237997 h 3587826"/>
              <a:gd name="connsiteX5" fmla="*/ 653144 w 3805558"/>
              <a:gd name="connsiteY5" fmla="*/ 0 h 3587826"/>
              <a:gd name="connsiteX0" fmla="*/ 653144 w 3892192"/>
              <a:gd name="connsiteY0" fmla="*/ 0 h 3587826"/>
              <a:gd name="connsiteX1" fmla="*/ 3616855 w 3892192"/>
              <a:gd name="connsiteY1" fmla="*/ 246743 h 3587826"/>
              <a:gd name="connsiteX2" fmla="*/ 3531060 w 3892192"/>
              <a:gd name="connsiteY2" fmla="*/ 2151270 h 3587826"/>
              <a:gd name="connsiteX3" fmla="*/ 2644398 w 3892192"/>
              <a:gd name="connsiteY3" fmla="*/ 3587826 h 3587826"/>
              <a:gd name="connsiteX4" fmla="*/ 0 w 3892192"/>
              <a:gd name="connsiteY4" fmla="*/ 2237997 h 3587826"/>
              <a:gd name="connsiteX5" fmla="*/ 653144 w 3892192"/>
              <a:gd name="connsiteY5" fmla="*/ 0 h 3587826"/>
              <a:gd name="connsiteX0" fmla="*/ 653144 w 3892192"/>
              <a:gd name="connsiteY0" fmla="*/ 0 h 3587826"/>
              <a:gd name="connsiteX1" fmla="*/ 3616855 w 3892192"/>
              <a:gd name="connsiteY1" fmla="*/ 246743 h 3587826"/>
              <a:gd name="connsiteX2" fmla="*/ 3531060 w 3892192"/>
              <a:gd name="connsiteY2" fmla="*/ 2151270 h 3587826"/>
              <a:gd name="connsiteX3" fmla="*/ 2644398 w 3892192"/>
              <a:gd name="connsiteY3" fmla="*/ 3587826 h 3587826"/>
              <a:gd name="connsiteX4" fmla="*/ 0 w 3892192"/>
              <a:gd name="connsiteY4" fmla="*/ 2237997 h 3587826"/>
              <a:gd name="connsiteX5" fmla="*/ 653144 w 3892192"/>
              <a:gd name="connsiteY5" fmla="*/ 0 h 3587826"/>
              <a:gd name="connsiteX0" fmla="*/ 653144 w 3717616"/>
              <a:gd name="connsiteY0" fmla="*/ 0 h 3587826"/>
              <a:gd name="connsiteX1" fmla="*/ 3616855 w 3717616"/>
              <a:gd name="connsiteY1" fmla="*/ 246743 h 3587826"/>
              <a:gd name="connsiteX2" fmla="*/ 3531060 w 3717616"/>
              <a:gd name="connsiteY2" fmla="*/ 2151270 h 3587826"/>
              <a:gd name="connsiteX3" fmla="*/ 2644398 w 3717616"/>
              <a:gd name="connsiteY3" fmla="*/ 3587826 h 3587826"/>
              <a:gd name="connsiteX4" fmla="*/ 0 w 3717616"/>
              <a:gd name="connsiteY4" fmla="*/ 2237997 h 3587826"/>
              <a:gd name="connsiteX5" fmla="*/ 653144 w 3717616"/>
              <a:gd name="connsiteY5" fmla="*/ 0 h 3587826"/>
              <a:gd name="connsiteX0" fmla="*/ 653144 w 3616855"/>
              <a:gd name="connsiteY0" fmla="*/ 0 h 3587826"/>
              <a:gd name="connsiteX1" fmla="*/ 3616855 w 3616855"/>
              <a:gd name="connsiteY1" fmla="*/ 246743 h 3587826"/>
              <a:gd name="connsiteX2" fmla="*/ 3531060 w 3616855"/>
              <a:gd name="connsiteY2" fmla="*/ 2151270 h 3587826"/>
              <a:gd name="connsiteX3" fmla="*/ 2644398 w 3616855"/>
              <a:gd name="connsiteY3" fmla="*/ 3587826 h 3587826"/>
              <a:gd name="connsiteX4" fmla="*/ 0 w 3616855"/>
              <a:gd name="connsiteY4" fmla="*/ 2237997 h 3587826"/>
              <a:gd name="connsiteX5" fmla="*/ 653144 w 3616855"/>
              <a:gd name="connsiteY5" fmla="*/ 0 h 3587826"/>
              <a:gd name="connsiteX0" fmla="*/ 653144 w 3616855"/>
              <a:gd name="connsiteY0" fmla="*/ 0 h 3587826"/>
              <a:gd name="connsiteX1" fmla="*/ 3616855 w 3616855"/>
              <a:gd name="connsiteY1" fmla="*/ 246743 h 3587826"/>
              <a:gd name="connsiteX2" fmla="*/ 3531060 w 3616855"/>
              <a:gd name="connsiteY2" fmla="*/ 2151270 h 3587826"/>
              <a:gd name="connsiteX3" fmla="*/ 2644398 w 3616855"/>
              <a:gd name="connsiteY3" fmla="*/ 3587826 h 3587826"/>
              <a:gd name="connsiteX4" fmla="*/ 0 w 3616855"/>
              <a:gd name="connsiteY4" fmla="*/ 2237997 h 3587826"/>
              <a:gd name="connsiteX5" fmla="*/ 653144 w 3616855"/>
              <a:gd name="connsiteY5" fmla="*/ 0 h 3587826"/>
              <a:gd name="connsiteX0" fmla="*/ 653144 w 4039060"/>
              <a:gd name="connsiteY0" fmla="*/ 0 h 3587826"/>
              <a:gd name="connsiteX1" fmla="*/ 3616855 w 4039060"/>
              <a:gd name="connsiteY1" fmla="*/ 246743 h 3587826"/>
              <a:gd name="connsiteX2" fmla="*/ 4039060 w 4039060"/>
              <a:gd name="connsiteY2" fmla="*/ 2339955 h 3587826"/>
              <a:gd name="connsiteX3" fmla="*/ 2644398 w 4039060"/>
              <a:gd name="connsiteY3" fmla="*/ 3587826 h 3587826"/>
              <a:gd name="connsiteX4" fmla="*/ 0 w 4039060"/>
              <a:gd name="connsiteY4" fmla="*/ 2237997 h 3587826"/>
              <a:gd name="connsiteX5" fmla="*/ 653144 w 4039060"/>
              <a:gd name="connsiteY5" fmla="*/ 0 h 3587826"/>
              <a:gd name="connsiteX0" fmla="*/ 653144 w 4039060"/>
              <a:gd name="connsiteY0" fmla="*/ 0 h 3587826"/>
              <a:gd name="connsiteX1" fmla="*/ 3616855 w 4039060"/>
              <a:gd name="connsiteY1" fmla="*/ 246743 h 3587826"/>
              <a:gd name="connsiteX2" fmla="*/ 4039060 w 4039060"/>
              <a:gd name="connsiteY2" fmla="*/ 2339955 h 3587826"/>
              <a:gd name="connsiteX3" fmla="*/ 2644398 w 4039060"/>
              <a:gd name="connsiteY3" fmla="*/ 3587826 h 3587826"/>
              <a:gd name="connsiteX4" fmla="*/ 0 w 4039060"/>
              <a:gd name="connsiteY4" fmla="*/ 2237997 h 3587826"/>
              <a:gd name="connsiteX5" fmla="*/ 653144 w 4039060"/>
              <a:gd name="connsiteY5" fmla="*/ 0 h 3587826"/>
              <a:gd name="connsiteX0" fmla="*/ 653144 w 4039060"/>
              <a:gd name="connsiteY0" fmla="*/ 0 h 3587826"/>
              <a:gd name="connsiteX1" fmla="*/ 3616855 w 4039060"/>
              <a:gd name="connsiteY1" fmla="*/ 246743 h 3587826"/>
              <a:gd name="connsiteX2" fmla="*/ 4039060 w 4039060"/>
              <a:gd name="connsiteY2" fmla="*/ 2339955 h 3587826"/>
              <a:gd name="connsiteX3" fmla="*/ 2644398 w 4039060"/>
              <a:gd name="connsiteY3" fmla="*/ 3587826 h 3587826"/>
              <a:gd name="connsiteX4" fmla="*/ 0 w 4039060"/>
              <a:gd name="connsiteY4" fmla="*/ 2237997 h 3587826"/>
              <a:gd name="connsiteX5" fmla="*/ 653144 w 4039060"/>
              <a:gd name="connsiteY5" fmla="*/ 0 h 3587826"/>
              <a:gd name="connsiteX0" fmla="*/ 653144 w 4039060"/>
              <a:gd name="connsiteY0" fmla="*/ 0 h 3587826"/>
              <a:gd name="connsiteX1" fmla="*/ 3616855 w 4039060"/>
              <a:gd name="connsiteY1" fmla="*/ 246743 h 3587826"/>
              <a:gd name="connsiteX2" fmla="*/ 4039060 w 4039060"/>
              <a:gd name="connsiteY2" fmla="*/ 2339955 h 3587826"/>
              <a:gd name="connsiteX3" fmla="*/ 2644398 w 4039060"/>
              <a:gd name="connsiteY3" fmla="*/ 3587826 h 3587826"/>
              <a:gd name="connsiteX4" fmla="*/ 0 w 4039060"/>
              <a:gd name="connsiteY4" fmla="*/ 2237997 h 3587826"/>
              <a:gd name="connsiteX5" fmla="*/ 653144 w 4039060"/>
              <a:gd name="connsiteY5" fmla="*/ 0 h 3587826"/>
              <a:gd name="connsiteX0" fmla="*/ 1103087 w 4039060"/>
              <a:gd name="connsiteY0" fmla="*/ 0 h 3674911"/>
              <a:gd name="connsiteX1" fmla="*/ 3616855 w 4039060"/>
              <a:gd name="connsiteY1" fmla="*/ 333828 h 3674911"/>
              <a:gd name="connsiteX2" fmla="*/ 4039060 w 4039060"/>
              <a:gd name="connsiteY2" fmla="*/ 2427040 h 3674911"/>
              <a:gd name="connsiteX3" fmla="*/ 2644398 w 4039060"/>
              <a:gd name="connsiteY3" fmla="*/ 3674911 h 3674911"/>
              <a:gd name="connsiteX4" fmla="*/ 0 w 4039060"/>
              <a:gd name="connsiteY4" fmla="*/ 2325082 h 3674911"/>
              <a:gd name="connsiteX5" fmla="*/ 1103087 w 4039060"/>
              <a:gd name="connsiteY5" fmla="*/ 0 h 3674911"/>
              <a:gd name="connsiteX0" fmla="*/ 1103087 w 4039060"/>
              <a:gd name="connsiteY0" fmla="*/ 0 h 3674911"/>
              <a:gd name="connsiteX1" fmla="*/ 3616855 w 4039060"/>
              <a:gd name="connsiteY1" fmla="*/ 333828 h 3674911"/>
              <a:gd name="connsiteX2" fmla="*/ 4039060 w 4039060"/>
              <a:gd name="connsiteY2" fmla="*/ 2427040 h 3674911"/>
              <a:gd name="connsiteX3" fmla="*/ 2644398 w 4039060"/>
              <a:gd name="connsiteY3" fmla="*/ 3674911 h 3674911"/>
              <a:gd name="connsiteX4" fmla="*/ 0 w 4039060"/>
              <a:gd name="connsiteY4" fmla="*/ 2325082 h 3674911"/>
              <a:gd name="connsiteX5" fmla="*/ 1103087 w 4039060"/>
              <a:gd name="connsiteY5" fmla="*/ 0 h 3674911"/>
              <a:gd name="connsiteX0" fmla="*/ 1103087 w 4039060"/>
              <a:gd name="connsiteY0" fmla="*/ 0 h 3674911"/>
              <a:gd name="connsiteX1" fmla="*/ 3616855 w 4039060"/>
              <a:gd name="connsiteY1" fmla="*/ 333828 h 3674911"/>
              <a:gd name="connsiteX2" fmla="*/ 4039060 w 4039060"/>
              <a:gd name="connsiteY2" fmla="*/ 2427040 h 3674911"/>
              <a:gd name="connsiteX3" fmla="*/ 2644398 w 4039060"/>
              <a:gd name="connsiteY3" fmla="*/ 3674911 h 3674911"/>
              <a:gd name="connsiteX4" fmla="*/ 0 w 4039060"/>
              <a:gd name="connsiteY4" fmla="*/ 2325082 h 3674911"/>
              <a:gd name="connsiteX5" fmla="*/ 1103087 w 4039060"/>
              <a:gd name="connsiteY5" fmla="*/ 0 h 3674911"/>
              <a:gd name="connsiteX0" fmla="*/ 1103087 w 4039060"/>
              <a:gd name="connsiteY0" fmla="*/ 0 h 3587825"/>
              <a:gd name="connsiteX1" fmla="*/ 3616855 w 4039060"/>
              <a:gd name="connsiteY1" fmla="*/ 333828 h 3587825"/>
              <a:gd name="connsiteX2" fmla="*/ 4039060 w 4039060"/>
              <a:gd name="connsiteY2" fmla="*/ 2427040 h 3587825"/>
              <a:gd name="connsiteX3" fmla="*/ 2020283 w 4039060"/>
              <a:gd name="connsiteY3" fmla="*/ 3587825 h 3587825"/>
              <a:gd name="connsiteX4" fmla="*/ 0 w 4039060"/>
              <a:gd name="connsiteY4" fmla="*/ 2325082 h 3587825"/>
              <a:gd name="connsiteX5" fmla="*/ 1103087 w 4039060"/>
              <a:gd name="connsiteY5" fmla="*/ 0 h 3587825"/>
              <a:gd name="connsiteX0" fmla="*/ 1103087 w 4039060"/>
              <a:gd name="connsiteY0" fmla="*/ 0 h 3587825"/>
              <a:gd name="connsiteX1" fmla="*/ 3616855 w 4039060"/>
              <a:gd name="connsiteY1" fmla="*/ 333828 h 3587825"/>
              <a:gd name="connsiteX2" fmla="*/ 4039060 w 4039060"/>
              <a:gd name="connsiteY2" fmla="*/ 2427040 h 3587825"/>
              <a:gd name="connsiteX3" fmla="*/ 2020283 w 4039060"/>
              <a:gd name="connsiteY3" fmla="*/ 3587825 h 3587825"/>
              <a:gd name="connsiteX4" fmla="*/ 0 w 4039060"/>
              <a:gd name="connsiteY4" fmla="*/ 2325082 h 3587825"/>
              <a:gd name="connsiteX5" fmla="*/ 1103087 w 4039060"/>
              <a:gd name="connsiteY5" fmla="*/ 0 h 3587825"/>
              <a:gd name="connsiteX0" fmla="*/ 1103087 w 4039060"/>
              <a:gd name="connsiteY0" fmla="*/ 0 h 3587825"/>
              <a:gd name="connsiteX1" fmla="*/ 3616855 w 4039060"/>
              <a:gd name="connsiteY1" fmla="*/ 333828 h 3587825"/>
              <a:gd name="connsiteX2" fmla="*/ 4039060 w 4039060"/>
              <a:gd name="connsiteY2" fmla="*/ 2427040 h 3587825"/>
              <a:gd name="connsiteX3" fmla="*/ 2020283 w 4039060"/>
              <a:gd name="connsiteY3" fmla="*/ 3587825 h 3587825"/>
              <a:gd name="connsiteX4" fmla="*/ 0 w 4039060"/>
              <a:gd name="connsiteY4" fmla="*/ 2325082 h 3587825"/>
              <a:gd name="connsiteX5" fmla="*/ 1103087 w 4039060"/>
              <a:gd name="connsiteY5" fmla="*/ 0 h 3587825"/>
              <a:gd name="connsiteX0" fmla="*/ 1103087 w 4039060"/>
              <a:gd name="connsiteY0" fmla="*/ 0 h 3587825"/>
              <a:gd name="connsiteX1" fmla="*/ 3616855 w 4039060"/>
              <a:gd name="connsiteY1" fmla="*/ 333828 h 3587825"/>
              <a:gd name="connsiteX2" fmla="*/ 4039060 w 4039060"/>
              <a:gd name="connsiteY2" fmla="*/ 2427040 h 3587825"/>
              <a:gd name="connsiteX3" fmla="*/ 2020283 w 4039060"/>
              <a:gd name="connsiteY3" fmla="*/ 3587825 h 3587825"/>
              <a:gd name="connsiteX4" fmla="*/ 0 w 4039060"/>
              <a:gd name="connsiteY4" fmla="*/ 2325082 h 3587825"/>
              <a:gd name="connsiteX5" fmla="*/ 1103087 w 4039060"/>
              <a:gd name="connsiteY5" fmla="*/ 0 h 3587825"/>
              <a:gd name="connsiteX0" fmla="*/ 1103087 w 4039060"/>
              <a:gd name="connsiteY0" fmla="*/ 0 h 3587825"/>
              <a:gd name="connsiteX1" fmla="*/ 3616855 w 4039060"/>
              <a:gd name="connsiteY1" fmla="*/ 333828 h 3587825"/>
              <a:gd name="connsiteX2" fmla="*/ 4039060 w 4039060"/>
              <a:gd name="connsiteY2" fmla="*/ 2427040 h 3587825"/>
              <a:gd name="connsiteX3" fmla="*/ 2020283 w 4039060"/>
              <a:gd name="connsiteY3" fmla="*/ 3587825 h 3587825"/>
              <a:gd name="connsiteX4" fmla="*/ 0 w 4039060"/>
              <a:gd name="connsiteY4" fmla="*/ 2325082 h 3587825"/>
              <a:gd name="connsiteX5" fmla="*/ 1103087 w 4039060"/>
              <a:gd name="connsiteY5" fmla="*/ 0 h 3587825"/>
              <a:gd name="connsiteX0" fmla="*/ 885373 w 3821346"/>
              <a:gd name="connsiteY0" fmla="*/ 0 h 3587825"/>
              <a:gd name="connsiteX1" fmla="*/ 3399141 w 3821346"/>
              <a:gd name="connsiteY1" fmla="*/ 333828 h 3587825"/>
              <a:gd name="connsiteX2" fmla="*/ 3821346 w 3821346"/>
              <a:gd name="connsiteY2" fmla="*/ 2427040 h 3587825"/>
              <a:gd name="connsiteX3" fmla="*/ 1802569 w 3821346"/>
              <a:gd name="connsiteY3" fmla="*/ 3587825 h 3587825"/>
              <a:gd name="connsiteX4" fmla="*/ 0 w 3821346"/>
              <a:gd name="connsiteY4" fmla="*/ 1657425 h 3587825"/>
              <a:gd name="connsiteX5" fmla="*/ 885373 w 3821346"/>
              <a:gd name="connsiteY5" fmla="*/ 0 h 3587825"/>
              <a:gd name="connsiteX0" fmla="*/ 885373 w 3821346"/>
              <a:gd name="connsiteY0" fmla="*/ 0 h 3587825"/>
              <a:gd name="connsiteX1" fmla="*/ 3399141 w 3821346"/>
              <a:gd name="connsiteY1" fmla="*/ 333828 h 3587825"/>
              <a:gd name="connsiteX2" fmla="*/ 3821346 w 3821346"/>
              <a:gd name="connsiteY2" fmla="*/ 2427040 h 3587825"/>
              <a:gd name="connsiteX3" fmla="*/ 1802569 w 3821346"/>
              <a:gd name="connsiteY3" fmla="*/ 3587825 h 3587825"/>
              <a:gd name="connsiteX4" fmla="*/ 0 w 3821346"/>
              <a:gd name="connsiteY4" fmla="*/ 1657425 h 3587825"/>
              <a:gd name="connsiteX5" fmla="*/ 885373 w 3821346"/>
              <a:gd name="connsiteY5" fmla="*/ 0 h 3587825"/>
              <a:gd name="connsiteX0" fmla="*/ 885373 w 3821346"/>
              <a:gd name="connsiteY0" fmla="*/ 0 h 3587825"/>
              <a:gd name="connsiteX1" fmla="*/ 3399141 w 3821346"/>
              <a:gd name="connsiteY1" fmla="*/ 333828 h 3587825"/>
              <a:gd name="connsiteX2" fmla="*/ 3821346 w 3821346"/>
              <a:gd name="connsiteY2" fmla="*/ 2427040 h 3587825"/>
              <a:gd name="connsiteX3" fmla="*/ 1802569 w 3821346"/>
              <a:gd name="connsiteY3" fmla="*/ 3587825 h 3587825"/>
              <a:gd name="connsiteX4" fmla="*/ 0 w 3821346"/>
              <a:gd name="connsiteY4" fmla="*/ 1657425 h 3587825"/>
              <a:gd name="connsiteX5" fmla="*/ 885373 w 3821346"/>
              <a:gd name="connsiteY5" fmla="*/ 0 h 3587825"/>
              <a:gd name="connsiteX0" fmla="*/ 694873 w 3630846"/>
              <a:gd name="connsiteY0" fmla="*/ 0 h 3587825"/>
              <a:gd name="connsiteX1" fmla="*/ 3208641 w 3630846"/>
              <a:gd name="connsiteY1" fmla="*/ 333828 h 3587825"/>
              <a:gd name="connsiteX2" fmla="*/ 3630846 w 3630846"/>
              <a:gd name="connsiteY2" fmla="*/ 2427040 h 3587825"/>
              <a:gd name="connsiteX3" fmla="*/ 1612069 w 3630846"/>
              <a:gd name="connsiteY3" fmla="*/ 3587825 h 3587825"/>
              <a:gd name="connsiteX4" fmla="*/ 0 w 3630846"/>
              <a:gd name="connsiteY4" fmla="*/ 2286075 h 3587825"/>
              <a:gd name="connsiteX5" fmla="*/ 694873 w 3630846"/>
              <a:gd name="connsiteY5" fmla="*/ 0 h 3587825"/>
              <a:gd name="connsiteX0" fmla="*/ 694873 w 3630846"/>
              <a:gd name="connsiteY0" fmla="*/ 0 h 3587825"/>
              <a:gd name="connsiteX1" fmla="*/ 3208641 w 3630846"/>
              <a:gd name="connsiteY1" fmla="*/ 333828 h 3587825"/>
              <a:gd name="connsiteX2" fmla="*/ 3630846 w 3630846"/>
              <a:gd name="connsiteY2" fmla="*/ 2427040 h 3587825"/>
              <a:gd name="connsiteX3" fmla="*/ 1612069 w 3630846"/>
              <a:gd name="connsiteY3" fmla="*/ 3587825 h 3587825"/>
              <a:gd name="connsiteX4" fmla="*/ 0 w 3630846"/>
              <a:gd name="connsiteY4" fmla="*/ 2286075 h 3587825"/>
              <a:gd name="connsiteX5" fmla="*/ 694873 w 3630846"/>
              <a:gd name="connsiteY5" fmla="*/ 0 h 3587825"/>
              <a:gd name="connsiteX0" fmla="*/ 694873 w 3630846"/>
              <a:gd name="connsiteY0" fmla="*/ 0 h 3587825"/>
              <a:gd name="connsiteX1" fmla="*/ 3208641 w 3630846"/>
              <a:gd name="connsiteY1" fmla="*/ 333828 h 3587825"/>
              <a:gd name="connsiteX2" fmla="*/ 3630846 w 3630846"/>
              <a:gd name="connsiteY2" fmla="*/ 2427040 h 3587825"/>
              <a:gd name="connsiteX3" fmla="*/ 1612069 w 3630846"/>
              <a:gd name="connsiteY3" fmla="*/ 3587825 h 3587825"/>
              <a:gd name="connsiteX4" fmla="*/ 0 w 3630846"/>
              <a:gd name="connsiteY4" fmla="*/ 2286075 h 3587825"/>
              <a:gd name="connsiteX5" fmla="*/ 694873 w 3630846"/>
              <a:gd name="connsiteY5" fmla="*/ 0 h 3587825"/>
              <a:gd name="connsiteX0" fmla="*/ 694873 w 3630846"/>
              <a:gd name="connsiteY0" fmla="*/ 0 h 3587825"/>
              <a:gd name="connsiteX1" fmla="*/ 3208641 w 3630846"/>
              <a:gd name="connsiteY1" fmla="*/ 333828 h 3587825"/>
              <a:gd name="connsiteX2" fmla="*/ 3630846 w 3630846"/>
              <a:gd name="connsiteY2" fmla="*/ 2427040 h 3587825"/>
              <a:gd name="connsiteX3" fmla="*/ 1612069 w 3630846"/>
              <a:gd name="connsiteY3" fmla="*/ 3587825 h 3587825"/>
              <a:gd name="connsiteX4" fmla="*/ 0 w 3630846"/>
              <a:gd name="connsiteY4" fmla="*/ 2286075 h 3587825"/>
              <a:gd name="connsiteX5" fmla="*/ 694873 w 3630846"/>
              <a:gd name="connsiteY5" fmla="*/ 0 h 3587825"/>
              <a:gd name="connsiteX0" fmla="*/ 694873 w 3630846"/>
              <a:gd name="connsiteY0" fmla="*/ 0 h 3587825"/>
              <a:gd name="connsiteX1" fmla="*/ 3208641 w 3630846"/>
              <a:gd name="connsiteY1" fmla="*/ 333828 h 3587825"/>
              <a:gd name="connsiteX2" fmla="*/ 3630846 w 3630846"/>
              <a:gd name="connsiteY2" fmla="*/ 2427040 h 3587825"/>
              <a:gd name="connsiteX3" fmla="*/ 1612069 w 3630846"/>
              <a:gd name="connsiteY3" fmla="*/ 3587825 h 3587825"/>
              <a:gd name="connsiteX4" fmla="*/ 0 w 3630846"/>
              <a:gd name="connsiteY4" fmla="*/ 2286075 h 3587825"/>
              <a:gd name="connsiteX5" fmla="*/ 694873 w 3630846"/>
              <a:gd name="connsiteY5" fmla="*/ 0 h 3587825"/>
              <a:gd name="connsiteX0" fmla="*/ 809173 w 3630846"/>
              <a:gd name="connsiteY0" fmla="*/ 0 h 3378275"/>
              <a:gd name="connsiteX1" fmla="*/ 3208641 w 3630846"/>
              <a:gd name="connsiteY1" fmla="*/ 124278 h 3378275"/>
              <a:gd name="connsiteX2" fmla="*/ 3630846 w 3630846"/>
              <a:gd name="connsiteY2" fmla="*/ 2217490 h 3378275"/>
              <a:gd name="connsiteX3" fmla="*/ 1612069 w 3630846"/>
              <a:gd name="connsiteY3" fmla="*/ 3378275 h 3378275"/>
              <a:gd name="connsiteX4" fmla="*/ 0 w 3630846"/>
              <a:gd name="connsiteY4" fmla="*/ 2076525 h 3378275"/>
              <a:gd name="connsiteX5" fmla="*/ 809173 w 3630846"/>
              <a:gd name="connsiteY5" fmla="*/ 0 h 3378275"/>
              <a:gd name="connsiteX0" fmla="*/ 809173 w 3630846"/>
              <a:gd name="connsiteY0" fmla="*/ 0 h 3378275"/>
              <a:gd name="connsiteX1" fmla="*/ 3208641 w 3630846"/>
              <a:gd name="connsiteY1" fmla="*/ 124278 h 3378275"/>
              <a:gd name="connsiteX2" fmla="*/ 3630846 w 3630846"/>
              <a:gd name="connsiteY2" fmla="*/ 2217490 h 3378275"/>
              <a:gd name="connsiteX3" fmla="*/ 1612069 w 3630846"/>
              <a:gd name="connsiteY3" fmla="*/ 3378275 h 3378275"/>
              <a:gd name="connsiteX4" fmla="*/ 0 w 3630846"/>
              <a:gd name="connsiteY4" fmla="*/ 2076525 h 3378275"/>
              <a:gd name="connsiteX5" fmla="*/ 809173 w 3630846"/>
              <a:gd name="connsiteY5" fmla="*/ 0 h 3378275"/>
              <a:gd name="connsiteX0" fmla="*/ 713923 w 3630846"/>
              <a:gd name="connsiteY0" fmla="*/ 0 h 3492575"/>
              <a:gd name="connsiteX1" fmla="*/ 3208641 w 3630846"/>
              <a:gd name="connsiteY1" fmla="*/ 238578 h 3492575"/>
              <a:gd name="connsiteX2" fmla="*/ 3630846 w 3630846"/>
              <a:gd name="connsiteY2" fmla="*/ 2331790 h 3492575"/>
              <a:gd name="connsiteX3" fmla="*/ 1612069 w 3630846"/>
              <a:gd name="connsiteY3" fmla="*/ 3492575 h 3492575"/>
              <a:gd name="connsiteX4" fmla="*/ 0 w 3630846"/>
              <a:gd name="connsiteY4" fmla="*/ 2190825 h 3492575"/>
              <a:gd name="connsiteX5" fmla="*/ 713923 w 3630846"/>
              <a:gd name="connsiteY5" fmla="*/ 0 h 3492575"/>
              <a:gd name="connsiteX0" fmla="*/ 713923 w 3630846"/>
              <a:gd name="connsiteY0" fmla="*/ 0 h 3492575"/>
              <a:gd name="connsiteX1" fmla="*/ 3208641 w 3630846"/>
              <a:gd name="connsiteY1" fmla="*/ 238578 h 3492575"/>
              <a:gd name="connsiteX2" fmla="*/ 3630846 w 3630846"/>
              <a:gd name="connsiteY2" fmla="*/ 2331790 h 3492575"/>
              <a:gd name="connsiteX3" fmla="*/ 1612069 w 3630846"/>
              <a:gd name="connsiteY3" fmla="*/ 3492575 h 3492575"/>
              <a:gd name="connsiteX4" fmla="*/ 0 w 3630846"/>
              <a:gd name="connsiteY4" fmla="*/ 2190825 h 3492575"/>
              <a:gd name="connsiteX5" fmla="*/ 713923 w 3630846"/>
              <a:gd name="connsiteY5" fmla="*/ 0 h 3492575"/>
              <a:gd name="connsiteX0" fmla="*/ 713923 w 3707046"/>
              <a:gd name="connsiteY0" fmla="*/ 0 h 3492575"/>
              <a:gd name="connsiteX1" fmla="*/ 3208641 w 3707046"/>
              <a:gd name="connsiteY1" fmla="*/ 238578 h 3492575"/>
              <a:gd name="connsiteX2" fmla="*/ 3707046 w 3707046"/>
              <a:gd name="connsiteY2" fmla="*/ 2046040 h 3492575"/>
              <a:gd name="connsiteX3" fmla="*/ 1612069 w 3707046"/>
              <a:gd name="connsiteY3" fmla="*/ 3492575 h 3492575"/>
              <a:gd name="connsiteX4" fmla="*/ 0 w 3707046"/>
              <a:gd name="connsiteY4" fmla="*/ 2190825 h 3492575"/>
              <a:gd name="connsiteX5" fmla="*/ 713923 w 3707046"/>
              <a:gd name="connsiteY5" fmla="*/ 0 h 3492575"/>
              <a:gd name="connsiteX0" fmla="*/ 713923 w 3535596"/>
              <a:gd name="connsiteY0" fmla="*/ 0 h 3492575"/>
              <a:gd name="connsiteX1" fmla="*/ 3208641 w 3535596"/>
              <a:gd name="connsiteY1" fmla="*/ 238578 h 3492575"/>
              <a:gd name="connsiteX2" fmla="*/ 3535596 w 3535596"/>
              <a:gd name="connsiteY2" fmla="*/ 2522290 h 3492575"/>
              <a:gd name="connsiteX3" fmla="*/ 1612069 w 3535596"/>
              <a:gd name="connsiteY3" fmla="*/ 3492575 h 3492575"/>
              <a:gd name="connsiteX4" fmla="*/ 0 w 3535596"/>
              <a:gd name="connsiteY4" fmla="*/ 2190825 h 3492575"/>
              <a:gd name="connsiteX5" fmla="*/ 713923 w 3535596"/>
              <a:gd name="connsiteY5" fmla="*/ 0 h 3492575"/>
              <a:gd name="connsiteX0" fmla="*/ 713923 w 3535596"/>
              <a:gd name="connsiteY0" fmla="*/ 0 h 3492575"/>
              <a:gd name="connsiteX1" fmla="*/ 3208641 w 3535596"/>
              <a:gd name="connsiteY1" fmla="*/ 238578 h 3492575"/>
              <a:gd name="connsiteX2" fmla="*/ 3535596 w 3535596"/>
              <a:gd name="connsiteY2" fmla="*/ 2522290 h 3492575"/>
              <a:gd name="connsiteX3" fmla="*/ 1612069 w 3535596"/>
              <a:gd name="connsiteY3" fmla="*/ 3492575 h 3492575"/>
              <a:gd name="connsiteX4" fmla="*/ 0 w 3535596"/>
              <a:gd name="connsiteY4" fmla="*/ 2190825 h 3492575"/>
              <a:gd name="connsiteX5" fmla="*/ 713923 w 3535596"/>
              <a:gd name="connsiteY5" fmla="*/ 0 h 3492575"/>
              <a:gd name="connsiteX0" fmla="*/ 713923 w 3535596"/>
              <a:gd name="connsiteY0" fmla="*/ 0 h 3492575"/>
              <a:gd name="connsiteX1" fmla="*/ 3399141 w 3535596"/>
              <a:gd name="connsiteY1" fmla="*/ 410028 h 3492575"/>
              <a:gd name="connsiteX2" fmla="*/ 3535596 w 3535596"/>
              <a:gd name="connsiteY2" fmla="*/ 2522290 h 3492575"/>
              <a:gd name="connsiteX3" fmla="*/ 1612069 w 3535596"/>
              <a:gd name="connsiteY3" fmla="*/ 3492575 h 3492575"/>
              <a:gd name="connsiteX4" fmla="*/ 0 w 3535596"/>
              <a:gd name="connsiteY4" fmla="*/ 2190825 h 3492575"/>
              <a:gd name="connsiteX5" fmla="*/ 713923 w 3535596"/>
              <a:gd name="connsiteY5" fmla="*/ 0 h 3492575"/>
              <a:gd name="connsiteX0" fmla="*/ 713923 w 3535596"/>
              <a:gd name="connsiteY0" fmla="*/ 0 h 3492575"/>
              <a:gd name="connsiteX1" fmla="*/ 3399141 w 3535596"/>
              <a:gd name="connsiteY1" fmla="*/ 410028 h 3492575"/>
              <a:gd name="connsiteX2" fmla="*/ 3535596 w 3535596"/>
              <a:gd name="connsiteY2" fmla="*/ 2522290 h 3492575"/>
              <a:gd name="connsiteX3" fmla="*/ 1612069 w 3535596"/>
              <a:gd name="connsiteY3" fmla="*/ 3492575 h 3492575"/>
              <a:gd name="connsiteX4" fmla="*/ 0 w 3535596"/>
              <a:gd name="connsiteY4" fmla="*/ 2190825 h 3492575"/>
              <a:gd name="connsiteX5" fmla="*/ 713923 w 3535596"/>
              <a:gd name="connsiteY5" fmla="*/ 0 h 3492575"/>
              <a:gd name="connsiteX0" fmla="*/ 1018723 w 3535596"/>
              <a:gd name="connsiteY0" fmla="*/ 0 h 3530675"/>
              <a:gd name="connsiteX1" fmla="*/ 3399141 w 3535596"/>
              <a:gd name="connsiteY1" fmla="*/ 448128 h 3530675"/>
              <a:gd name="connsiteX2" fmla="*/ 3535596 w 3535596"/>
              <a:gd name="connsiteY2" fmla="*/ 2560390 h 3530675"/>
              <a:gd name="connsiteX3" fmla="*/ 1612069 w 3535596"/>
              <a:gd name="connsiteY3" fmla="*/ 3530675 h 3530675"/>
              <a:gd name="connsiteX4" fmla="*/ 0 w 3535596"/>
              <a:gd name="connsiteY4" fmla="*/ 2228925 h 3530675"/>
              <a:gd name="connsiteX5" fmla="*/ 1018723 w 3535596"/>
              <a:gd name="connsiteY5" fmla="*/ 0 h 3530675"/>
              <a:gd name="connsiteX0" fmla="*/ 961573 w 3478446"/>
              <a:gd name="connsiteY0" fmla="*/ 0 h 3530675"/>
              <a:gd name="connsiteX1" fmla="*/ 3341991 w 3478446"/>
              <a:gd name="connsiteY1" fmla="*/ 448128 h 3530675"/>
              <a:gd name="connsiteX2" fmla="*/ 3478446 w 3478446"/>
              <a:gd name="connsiteY2" fmla="*/ 2560390 h 3530675"/>
              <a:gd name="connsiteX3" fmla="*/ 1554919 w 3478446"/>
              <a:gd name="connsiteY3" fmla="*/ 3530675 h 3530675"/>
              <a:gd name="connsiteX4" fmla="*/ 0 w 3478446"/>
              <a:gd name="connsiteY4" fmla="*/ 1790775 h 3530675"/>
              <a:gd name="connsiteX5" fmla="*/ 961573 w 3478446"/>
              <a:gd name="connsiteY5" fmla="*/ 0 h 3530675"/>
              <a:gd name="connsiteX0" fmla="*/ 961573 w 3478446"/>
              <a:gd name="connsiteY0" fmla="*/ 0 h 3359225"/>
              <a:gd name="connsiteX1" fmla="*/ 3341991 w 3478446"/>
              <a:gd name="connsiteY1" fmla="*/ 448128 h 3359225"/>
              <a:gd name="connsiteX2" fmla="*/ 3478446 w 3478446"/>
              <a:gd name="connsiteY2" fmla="*/ 2560390 h 3359225"/>
              <a:gd name="connsiteX3" fmla="*/ 1459669 w 3478446"/>
              <a:gd name="connsiteY3" fmla="*/ 3359225 h 3359225"/>
              <a:gd name="connsiteX4" fmla="*/ 0 w 3478446"/>
              <a:gd name="connsiteY4" fmla="*/ 1790775 h 3359225"/>
              <a:gd name="connsiteX5" fmla="*/ 961573 w 3478446"/>
              <a:gd name="connsiteY5" fmla="*/ 0 h 3359225"/>
              <a:gd name="connsiteX0" fmla="*/ 1075873 w 3478446"/>
              <a:gd name="connsiteY0" fmla="*/ 0 h 3397325"/>
              <a:gd name="connsiteX1" fmla="*/ 3341991 w 3478446"/>
              <a:gd name="connsiteY1" fmla="*/ 486228 h 3397325"/>
              <a:gd name="connsiteX2" fmla="*/ 3478446 w 3478446"/>
              <a:gd name="connsiteY2" fmla="*/ 2598490 h 3397325"/>
              <a:gd name="connsiteX3" fmla="*/ 1459669 w 3478446"/>
              <a:gd name="connsiteY3" fmla="*/ 3397325 h 3397325"/>
              <a:gd name="connsiteX4" fmla="*/ 0 w 3478446"/>
              <a:gd name="connsiteY4" fmla="*/ 1828875 h 3397325"/>
              <a:gd name="connsiteX5" fmla="*/ 1075873 w 3478446"/>
              <a:gd name="connsiteY5" fmla="*/ 0 h 3397325"/>
              <a:gd name="connsiteX0" fmla="*/ 1075873 w 3478446"/>
              <a:gd name="connsiteY0" fmla="*/ 0 h 3368296"/>
              <a:gd name="connsiteX1" fmla="*/ 3341991 w 3478446"/>
              <a:gd name="connsiteY1" fmla="*/ 486228 h 3368296"/>
              <a:gd name="connsiteX2" fmla="*/ 3478446 w 3478446"/>
              <a:gd name="connsiteY2" fmla="*/ 2598490 h 3368296"/>
              <a:gd name="connsiteX3" fmla="*/ 1300012 w 3478446"/>
              <a:gd name="connsiteY3" fmla="*/ 3368296 h 3368296"/>
              <a:gd name="connsiteX4" fmla="*/ 0 w 3478446"/>
              <a:gd name="connsiteY4" fmla="*/ 1828875 h 3368296"/>
              <a:gd name="connsiteX5" fmla="*/ 1075873 w 3478446"/>
              <a:gd name="connsiteY5" fmla="*/ 0 h 3368296"/>
              <a:gd name="connsiteX0" fmla="*/ 1075873 w 3478446"/>
              <a:gd name="connsiteY0" fmla="*/ 0 h 3368296"/>
              <a:gd name="connsiteX1" fmla="*/ 3341991 w 3478446"/>
              <a:gd name="connsiteY1" fmla="*/ 486228 h 3368296"/>
              <a:gd name="connsiteX2" fmla="*/ 3478446 w 3478446"/>
              <a:gd name="connsiteY2" fmla="*/ 2598490 h 3368296"/>
              <a:gd name="connsiteX3" fmla="*/ 1300012 w 3478446"/>
              <a:gd name="connsiteY3" fmla="*/ 3368296 h 3368296"/>
              <a:gd name="connsiteX4" fmla="*/ 0 w 3478446"/>
              <a:gd name="connsiteY4" fmla="*/ 1828875 h 3368296"/>
              <a:gd name="connsiteX5" fmla="*/ 1075873 w 3478446"/>
              <a:gd name="connsiteY5" fmla="*/ 0 h 3368296"/>
              <a:gd name="connsiteX0" fmla="*/ 1075873 w 3478446"/>
              <a:gd name="connsiteY0" fmla="*/ 0 h 3368296"/>
              <a:gd name="connsiteX1" fmla="*/ 3341991 w 3478446"/>
              <a:gd name="connsiteY1" fmla="*/ 486228 h 3368296"/>
              <a:gd name="connsiteX2" fmla="*/ 3478446 w 3478446"/>
              <a:gd name="connsiteY2" fmla="*/ 2598490 h 3368296"/>
              <a:gd name="connsiteX3" fmla="*/ 1300012 w 3478446"/>
              <a:gd name="connsiteY3" fmla="*/ 3368296 h 3368296"/>
              <a:gd name="connsiteX4" fmla="*/ 0 w 3478446"/>
              <a:gd name="connsiteY4" fmla="*/ 1828875 h 3368296"/>
              <a:gd name="connsiteX5" fmla="*/ 1075873 w 3478446"/>
              <a:gd name="connsiteY5" fmla="*/ 0 h 3368296"/>
              <a:gd name="connsiteX0" fmla="*/ 1075873 w 3478446"/>
              <a:gd name="connsiteY0" fmla="*/ 0 h 3194124"/>
              <a:gd name="connsiteX1" fmla="*/ 3341991 w 3478446"/>
              <a:gd name="connsiteY1" fmla="*/ 486228 h 3194124"/>
              <a:gd name="connsiteX2" fmla="*/ 3478446 w 3478446"/>
              <a:gd name="connsiteY2" fmla="*/ 2598490 h 3194124"/>
              <a:gd name="connsiteX3" fmla="*/ 1241955 w 3478446"/>
              <a:gd name="connsiteY3" fmla="*/ 3194124 h 3194124"/>
              <a:gd name="connsiteX4" fmla="*/ 0 w 3478446"/>
              <a:gd name="connsiteY4" fmla="*/ 1828875 h 3194124"/>
              <a:gd name="connsiteX5" fmla="*/ 1075873 w 3478446"/>
              <a:gd name="connsiteY5" fmla="*/ 0 h 3194124"/>
              <a:gd name="connsiteX0" fmla="*/ 1075873 w 3478446"/>
              <a:gd name="connsiteY0" fmla="*/ 0 h 3194124"/>
              <a:gd name="connsiteX1" fmla="*/ 3341991 w 3478446"/>
              <a:gd name="connsiteY1" fmla="*/ 486228 h 3194124"/>
              <a:gd name="connsiteX2" fmla="*/ 3478446 w 3478446"/>
              <a:gd name="connsiteY2" fmla="*/ 2598490 h 3194124"/>
              <a:gd name="connsiteX3" fmla="*/ 1241955 w 3478446"/>
              <a:gd name="connsiteY3" fmla="*/ 3194124 h 3194124"/>
              <a:gd name="connsiteX4" fmla="*/ 0 w 3478446"/>
              <a:gd name="connsiteY4" fmla="*/ 1828875 h 3194124"/>
              <a:gd name="connsiteX5" fmla="*/ 1075873 w 3478446"/>
              <a:gd name="connsiteY5" fmla="*/ 0 h 3194124"/>
              <a:gd name="connsiteX0" fmla="*/ 1205413 w 3478446"/>
              <a:gd name="connsiteY0" fmla="*/ 0 h 3239844"/>
              <a:gd name="connsiteX1" fmla="*/ 3341991 w 3478446"/>
              <a:gd name="connsiteY1" fmla="*/ 531948 h 3239844"/>
              <a:gd name="connsiteX2" fmla="*/ 3478446 w 3478446"/>
              <a:gd name="connsiteY2" fmla="*/ 2644210 h 3239844"/>
              <a:gd name="connsiteX3" fmla="*/ 1241955 w 3478446"/>
              <a:gd name="connsiteY3" fmla="*/ 3239844 h 3239844"/>
              <a:gd name="connsiteX4" fmla="*/ 0 w 3478446"/>
              <a:gd name="connsiteY4" fmla="*/ 1874595 h 3239844"/>
              <a:gd name="connsiteX5" fmla="*/ 1205413 w 3478446"/>
              <a:gd name="connsiteY5" fmla="*/ 0 h 3239844"/>
              <a:gd name="connsiteX0" fmla="*/ 1205413 w 3478446"/>
              <a:gd name="connsiteY0" fmla="*/ 0 h 3239844"/>
              <a:gd name="connsiteX1" fmla="*/ 3341991 w 3478446"/>
              <a:gd name="connsiteY1" fmla="*/ 531948 h 3239844"/>
              <a:gd name="connsiteX2" fmla="*/ 3478446 w 3478446"/>
              <a:gd name="connsiteY2" fmla="*/ 2644210 h 3239844"/>
              <a:gd name="connsiteX3" fmla="*/ 1241955 w 3478446"/>
              <a:gd name="connsiteY3" fmla="*/ 3239844 h 3239844"/>
              <a:gd name="connsiteX4" fmla="*/ 0 w 3478446"/>
              <a:gd name="connsiteY4" fmla="*/ 1874595 h 3239844"/>
              <a:gd name="connsiteX5" fmla="*/ 1205413 w 3478446"/>
              <a:gd name="connsiteY5" fmla="*/ 0 h 3239844"/>
              <a:gd name="connsiteX0" fmla="*/ 1205413 w 3478446"/>
              <a:gd name="connsiteY0" fmla="*/ 0 h 3239844"/>
              <a:gd name="connsiteX1" fmla="*/ 3341991 w 3478446"/>
              <a:gd name="connsiteY1" fmla="*/ 531948 h 3239844"/>
              <a:gd name="connsiteX2" fmla="*/ 3478446 w 3478446"/>
              <a:gd name="connsiteY2" fmla="*/ 2644210 h 3239844"/>
              <a:gd name="connsiteX3" fmla="*/ 1241955 w 3478446"/>
              <a:gd name="connsiteY3" fmla="*/ 3239844 h 3239844"/>
              <a:gd name="connsiteX4" fmla="*/ 0 w 3478446"/>
              <a:gd name="connsiteY4" fmla="*/ 1874595 h 3239844"/>
              <a:gd name="connsiteX5" fmla="*/ 1205413 w 3478446"/>
              <a:gd name="connsiteY5" fmla="*/ 0 h 3239844"/>
              <a:gd name="connsiteX0" fmla="*/ 1258753 w 3478446"/>
              <a:gd name="connsiteY0" fmla="*/ 0 h 3270324"/>
              <a:gd name="connsiteX1" fmla="*/ 3341991 w 3478446"/>
              <a:gd name="connsiteY1" fmla="*/ 562428 h 3270324"/>
              <a:gd name="connsiteX2" fmla="*/ 3478446 w 3478446"/>
              <a:gd name="connsiteY2" fmla="*/ 2674690 h 3270324"/>
              <a:gd name="connsiteX3" fmla="*/ 1241955 w 3478446"/>
              <a:gd name="connsiteY3" fmla="*/ 3270324 h 3270324"/>
              <a:gd name="connsiteX4" fmla="*/ 0 w 3478446"/>
              <a:gd name="connsiteY4" fmla="*/ 1905075 h 3270324"/>
              <a:gd name="connsiteX5" fmla="*/ 1258753 w 3478446"/>
              <a:gd name="connsiteY5" fmla="*/ 0 h 3270324"/>
              <a:gd name="connsiteX0" fmla="*/ 1258753 w 3478446"/>
              <a:gd name="connsiteY0" fmla="*/ 0 h 3270324"/>
              <a:gd name="connsiteX1" fmla="*/ 3341991 w 3478446"/>
              <a:gd name="connsiteY1" fmla="*/ 562428 h 3270324"/>
              <a:gd name="connsiteX2" fmla="*/ 3478446 w 3478446"/>
              <a:gd name="connsiteY2" fmla="*/ 2674690 h 3270324"/>
              <a:gd name="connsiteX3" fmla="*/ 1241955 w 3478446"/>
              <a:gd name="connsiteY3" fmla="*/ 3270324 h 3270324"/>
              <a:gd name="connsiteX4" fmla="*/ 0 w 3478446"/>
              <a:gd name="connsiteY4" fmla="*/ 1905075 h 3270324"/>
              <a:gd name="connsiteX5" fmla="*/ 1258753 w 3478446"/>
              <a:gd name="connsiteY5" fmla="*/ 0 h 3270324"/>
              <a:gd name="connsiteX0" fmla="*/ 1258753 w 3516546"/>
              <a:gd name="connsiteY0" fmla="*/ 0 h 3270324"/>
              <a:gd name="connsiteX1" fmla="*/ 3341991 w 3516546"/>
              <a:gd name="connsiteY1" fmla="*/ 562428 h 3270324"/>
              <a:gd name="connsiteX2" fmla="*/ 3516546 w 3516546"/>
              <a:gd name="connsiteY2" fmla="*/ 2931865 h 3270324"/>
              <a:gd name="connsiteX3" fmla="*/ 1241955 w 3516546"/>
              <a:gd name="connsiteY3" fmla="*/ 3270324 h 3270324"/>
              <a:gd name="connsiteX4" fmla="*/ 0 w 3516546"/>
              <a:gd name="connsiteY4" fmla="*/ 1905075 h 3270324"/>
              <a:gd name="connsiteX5" fmla="*/ 1258753 w 3516546"/>
              <a:gd name="connsiteY5" fmla="*/ 0 h 3270324"/>
              <a:gd name="connsiteX0" fmla="*/ 1258753 w 3516546"/>
              <a:gd name="connsiteY0" fmla="*/ 0 h 3270324"/>
              <a:gd name="connsiteX1" fmla="*/ 3341991 w 3516546"/>
              <a:gd name="connsiteY1" fmla="*/ 562428 h 3270324"/>
              <a:gd name="connsiteX2" fmla="*/ 3516546 w 3516546"/>
              <a:gd name="connsiteY2" fmla="*/ 2931865 h 3270324"/>
              <a:gd name="connsiteX3" fmla="*/ 1241955 w 3516546"/>
              <a:gd name="connsiteY3" fmla="*/ 3270324 h 3270324"/>
              <a:gd name="connsiteX4" fmla="*/ 0 w 3516546"/>
              <a:gd name="connsiteY4" fmla="*/ 1905075 h 3270324"/>
              <a:gd name="connsiteX5" fmla="*/ 1258753 w 3516546"/>
              <a:gd name="connsiteY5" fmla="*/ 0 h 3270324"/>
              <a:gd name="connsiteX0" fmla="*/ 1258753 w 3516546"/>
              <a:gd name="connsiteY0" fmla="*/ 0 h 3270324"/>
              <a:gd name="connsiteX1" fmla="*/ 3341991 w 3516546"/>
              <a:gd name="connsiteY1" fmla="*/ 562428 h 3270324"/>
              <a:gd name="connsiteX2" fmla="*/ 3516546 w 3516546"/>
              <a:gd name="connsiteY2" fmla="*/ 2931865 h 3270324"/>
              <a:gd name="connsiteX3" fmla="*/ 1241955 w 3516546"/>
              <a:gd name="connsiteY3" fmla="*/ 3270324 h 3270324"/>
              <a:gd name="connsiteX4" fmla="*/ 0 w 3516546"/>
              <a:gd name="connsiteY4" fmla="*/ 1905075 h 3270324"/>
              <a:gd name="connsiteX5" fmla="*/ 1258753 w 3516546"/>
              <a:gd name="connsiteY5" fmla="*/ 0 h 3270324"/>
              <a:gd name="connsiteX0" fmla="*/ 1258753 w 3516546"/>
              <a:gd name="connsiteY0" fmla="*/ 0 h 3270324"/>
              <a:gd name="connsiteX1" fmla="*/ 3341991 w 3516546"/>
              <a:gd name="connsiteY1" fmla="*/ 562428 h 3270324"/>
              <a:gd name="connsiteX2" fmla="*/ 3516546 w 3516546"/>
              <a:gd name="connsiteY2" fmla="*/ 2931865 h 3270324"/>
              <a:gd name="connsiteX3" fmla="*/ 1241955 w 3516546"/>
              <a:gd name="connsiteY3" fmla="*/ 3270324 h 3270324"/>
              <a:gd name="connsiteX4" fmla="*/ 0 w 3516546"/>
              <a:gd name="connsiteY4" fmla="*/ 1905075 h 3270324"/>
              <a:gd name="connsiteX5" fmla="*/ 1258753 w 3516546"/>
              <a:gd name="connsiteY5" fmla="*/ 0 h 3270324"/>
              <a:gd name="connsiteX0" fmla="*/ 1258753 w 3516546"/>
              <a:gd name="connsiteY0" fmla="*/ 0 h 3270324"/>
              <a:gd name="connsiteX1" fmla="*/ 3341991 w 3516546"/>
              <a:gd name="connsiteY1" fmla="*/ 562428 h 3270324"/>
              <a:gd name="connsiteX2" fmla="*/ 3516546 w 3516546"/>
              <a:gd name="connsiteY2" fmla="*/ 2931865 h 3270324"/>
              <a:gd name="connsiteX3" fmla="*/ 1241955 w 3516546"/>
              <a:gd name="connsiteY3" fmla="*/ 3270324 h 3270324"/>
              <a:gd name="connsiteX4" fmla="*/ 0 w 3516546"/>
              <a:gd name="connsiteY4" fmla="*/ 1905075 h 3270324"/>
              <a:gd name="connsiteX5" fmla="*/ 1258753 w 3516546"/>
              <a:gd name="connsiteY5" fmla="*/ 0 h 3270324"/>
              <a:gd name="connsiteX0" fmla="*/ 1258753 w 3516546"/>
              <a:gd name="connsiteY0" fmla="*/ 0 h 3270324"/>
              <a:gd name="connsiteX1" fmla="*/ 3341991 w 3516546"/>
              <a:gd name="connsiteY1" fmla="*/ 562428 h 3270324"/>
              <a:gd name="connsiteX2" fmla="*/ 3516546 w 3516546"/>
              <a:gd name="connsiteY2" fmla="*/ 2931865 h 3270324"/>
              <a:gd name="connsiteX3" fmla="*/ 1241955 w 3516546"/>
              <a:gd name="connsiteY3" fmla="*/ 3270324 h 3270324"/>
              <a:gd name="connsiteX4" fmla="*/ 0 w 3516546"/>
              <a:gd name="connsiteY4" fmla="*/ 1905075 h 3270324"/>
              <a:gd name="connsiteX5" fmla="*/ 1258753 w 3516546"/>
              <a:gd name="connsiteY5" fmla="*/ 0 h 3270324"/>
              <a:gd name="connsiteX0" fmla="*/ 1258753 w 3559409"/>
              <a:gd name="connsiteY0" fmla="*/ 0 h 3270324"/>
              <a:gd name="connsiteX1" fmla="*/ 3341991 w 3559409"/>
              <a:gd name="connsiteY1" fmla="*/ 562428 h 3270324"/>
              <a:gd name="connsiteX2" fmla="*/ 3559409 w 3559409"/>
              <a:gd name="connsiteY2" fmla="*/ 2941390 h 3270324"/>
              <a:gd name="connsiteX3" fmla="*/ 1241955 w 3559409"/>
              <a:gd name="connsiteY3" fmla="*/ 3270324 h 3270324"/>
              <a:gd name="connsiteX4" fmla="*/ 0 w 3559409"/>
              <a:gd name="connsiteY4" fmla="*/ 1905075 h 3270324"/>
              <a:gd name="connsiteX5" fmla="*/ 1258753 w 3559409"/>
              <a:gd name="connsiteY5" fmla="*/ 0 h 3270324"/>
              <a:gd name="connsiteX0" fmla="*/ 1258753 w 3559409"/>
              <a:gd name="connsiteY0" fmla="*/ 0 h 3270324"/>
              <a:gd name="connsiteX1" fmla="*/ 3341991 w 3559409"/>
              <a:gd name="connsiteY1" fmla="*/ 562428 h 3270324"/>
              <a:gd name="connsiteX2" fmla="*/ 3559409 w 3559409"/>
              <a:gd name="connsiteY2" fmla="*/ 2941390 h 3270324"/>
              <a:gd name="connsiteX3" fmla="*/ 1241955 w 3559409"/>
              <a:gd name="connsiteY3" fmla="*/ 3270324 h 3270324"/>
              <a:gd name="connsiteX4" fmla="*/ 0 w 3559409"/>
              <a:gd name="connsiteY4" fmla="*/ 1905075 h 3270324"/>
              <a:gd name="connsiteX5" fmla="*/ 1258753 w 3559409"/>
              <a:gd name="connsiteY5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0 w 3730859"/>
              <a:gd name="connsiteY4" fmla="*/ 1905075 h 3270324"/>
              <a:gd name="connsiteX5" fmla="*/ 1258753 w 3730859"/>
              <a:gd name="connsiteY5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0 w 3730859"/>
              <a:gd name="connsiteY4" fmla="*/ 1905075 h 3270324"/>
              <a:gd name="connsiteX5" fmla="*/ 1258753 w 3730859"/>
              <a:gd name="connsiteY5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0 w 3730859"/>
              <a:gd name="connsiteY4" fmla="*/ 1905075 h 3270324"/>
              <a:gd name="connsiteX5" fmla="*/ 1258753 w 3730859"/>
              <a:gd name="connsiteY5" fmla="*/ 0 h 3270324"/>
              <a:gd name="connsiteX0" fmla="*/ 1259076 w 3731182"/>
              <a:gd name="connsiteY0" fmla="*/ 0 h 3270324"/>
              <a:gd name="connsiteX1" fmla="*/ 3342314 w 3731182"/>
              <a:gd name="connsiteY1" fmla="*/ 562428 h 3270324"/>
              <a:gd name="connsiteX2" fmla="*/ 3731182 w 3731182"/>
              <a:gd name="connsiteY2" fmla="*/ 3060453 h 3270324"/>
              <a:gd name="connsiteX3" fmla="*/ 1242278 w 3731182"/>
              <a:gd name="connsiteY3" fmla="*/ 3270324 h 3270324"/>
              <a:gd name="connsiteX4" fmla="*/ 1130844 w 3731182"/>
              <a:gd name="connsiteY4" fmla="*/ 2534004 h 3270324"/>
              <a:gd name="connsiteX5" fmla="*/ 323 w 3731182"/>
              <a:gd name="connsiteY5" fmla="*/ 1905075 h 3270324"/>
              <a:gd name="connsiteX6" fmla="*/ 1259076 w 3731182"/>
              <a:gd name="connsiteY6" fmla="*/ 0 h 3270324"/>
              <a:gd name="connsiteX0" fmla="*/ 1259076 w 3731182"/>
              <a:gd name="connsiteY0" fmla="*/ 0 h 3270324"/>
              <a:gd name="connsiteX1" fmla="*/ 3342314 w 3731182"/>
              <a:gd name="connsiteY1" fmla="*/ 562428 h 3270324"/>
              <a:gd name="connsiteX2" fmla="*/ 3731182 w 3731182"/>
              <a:gd name="connsiteY2" fmla="*/ 3060453 h 3270324"/>
              <a:gd name="connsiteX3" fmla="*/ 1242278 w 3731182"/>
              <a:gd name="connsiteY3" fmla="*/ 3270324 h 3270324"/>
              <a:gd name="connsiteX4" fmla="*/ 1130844 w 3731182"/>
              <a:gd name="connsiteY4" fmla="*/ 2534004 h 3270324"/>
              <a:gd name="connsiteX5" fmla="*/ 323 w 3731182"/>
              <a:gd name="connsiteY5" fmla="*/ 1905075 h 3270324"/>
              <a:gd name="connsiteX6" fmla="*/ 1259076 w 3731182"/>
              <a:gd name="connsiteY6" fmla="*/ 0 h 3270324"/>
              <a:gd name="connsiteX0" fmla="*/ 1259076 w 3731182"/>
              <a:gd name="connsiteY0" fmla="*/ 0 h 3270324"/>
              <a:gd name="connsiteX1" fmla="*/ 3342314 w 3731182"/>
              <a:gd name="connsiteY1" fmla="*/ 562428 h 3270324"/>
              <a:gd name="connsiteX2" fmla="*/ 3731182 w 3731182"/>
              <a:gd name="connsiteY2" fmla="*/ 3060453 h 3270324"/>
              <a:gd name="connsiteX3" fmla="*/ 1242278 w 3731182"/>
              <a:gd name="connsiteY3" fmla="*/ 3270324 h 3270324"/>
              <a:gd name="connsiteX4" fmla="*/ 1130844 w 3731182"/>
              <a:gd name="connsiteY4" fmla="*/ 2534004 h 3270324"/>
              <a:gd name="connsiteX5" fmla="*/ 323 w 3731182"/>
              <a:gd name="connsiteY5" fmla="*/ 1905075 h 3270324"/>
              <a:gd name="connsiteX6" fmla="*/ 1259076 w 3731182"/>
              <a:gd name="connsiteY6" fmla="*/ 0 h 3270324"/>
              <a:gd name="connsiteX0" fmla="*/ 1259076 w 3731182"/>
              <a:gd name="connsiteY0" fmla="*/ 0 h 3270324"/>
              <a:gd name="connsiteX1" fmla="*/ 3342314 w 3731182"/>
              <a:gd name="connsiteY1" fmla="*/ 562428 h 3270324"/>
              <a:gd name="connsiteX2" fmla="*/ 3731182 w 3731182"/>
              <a:gd name="connsiteY2" fmla="*/ 3060453 h 3270324"/>
              <a:gd name="connsiteX3" fmla="*/ 1242278 w 3731182"/>
              <a:gd name="connsiteY3" fmla="*/ 3270324 h 3270324"/>
              <a:gd name="connsiteX4" fmla="*/ 1130844 w 3731182"/>
              <a:gd name="connsiteY4" fmla="*/ 2534004 h 3270324"/>
              <a:gd name="connsiteX5" fmla="*/ 323 w 3731182"/>
              <a:gd name="connsiteY5" fmla="*/ 1905075 h 3270324"/>
              <a:gd name="connsiteX6" fmla="*/ 1259076 w 3731182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130521 w 3730859"/>
              <a:gd name="connsiteY4" fmla="*/ 25340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130521 w 3730859"/>
              <a:gd name="connsiteY4" fmla="*/ 25340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130521 w 3730859"/>
              <a:gd name="connsiteY4" fmla="*/ 25340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130521 w 3730859"/>
              <a:gd name="connsiteY4" fmla="*/ 25340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54321 w 3730859"/>
              <a:gd name="connsiteY4" fmla="*/ 26991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54321 w 3730859"/>
              <a:gd name="connsiteY4" fmla="*/ 26991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6696 w 3730859"/>
              <a:gd name="connsiteY4" fmla="*/ 27118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16221 w 3730859"/>
              <a:gd name="connsiteY4" fmla="*/ 268640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13046 w 3730859"/>
              <a:gd name="connsiteY4" fmla="*/ 2714979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13046 w 3730859"/>
              <a:gd name="connsiteY4" fmla="*/ 2714979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3521 w 3730859"/>
              <a:gd name="connsiteY4" fmla="*/ 2714979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5902 w 3730859"/>
              <a:gd name="connsiteY4" fmla="*/ 274355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1005902 w 3730859"/>
              <a:gd name="connsiteY4" fmla="*/ 2743554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955896 w 3730859"/>
              <a:gd name="connsiteY4" fmla="*/ 2774510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955896 w 3730859"/>
              <a:gd name="connsiteY4" fmla="*/ 2774510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258753 w 3730859"/>
              <a:gd name="connsiteY0" fmla="*/ 0 h 3270324"/>
              <a:gd name="connsiteX1" fmla="*/ 3341991 w 3730859"/>
              <a:gd name="connsiteY1" fmla="*/ 562428 h 3270324"/>
              <a:gd name="connsiteX2" fmla="*/ 3730859 w 3730859"/>
              <a:gd name="connsiteY2" fmla="*/ 3060453 h 3270324"/>
              <a:gd name="connsiteX3" fmla="*/ 1241955 w 3730859"/>
              <a:gd name="connsiteY3" fmla="*/ 3270324 h 3270324"/>
              <a:gd name="connsiteX4" fmla="*/ 955896 w 3730859"/>
              <a:gd name="connsiteY4" fmla="*/ 2774510 h 3270324"/>
              <a:gd name="connsiteX5" fmla="*/ 0 w 3730859"/>
              <a:gd name="connsiteY5" fmla="*/ 1905075 h 3270324"/>
              <a:gd name="connsiteX6" fmla="*/ 1258753 w 3730859"/>
              <a:gd name="connsiteY6" fmla="*/ 0 h 3270324"/>
              <a:gd name="connsiteX0" fmla="*/ 1181225 w 3730859"/>
              <a:gd name="connsiteY0" fmla="*/ 0 h 3299381"/>
              <a:gd name="connsiteX1" fmla="*/ 3341991 w 3730859"/>
              <a:gd name="connsiteY1" fmla="*/ 591485 h 3299381"/>
              <a:gd name="connsiteX2" fmla="*/ 3730859 w 3730859"/>
              <a:gd name="connsiteY2" fmla="*/ 3089510 h 3299381"/>
              <a:gd name="connsiteX3" fmla="*/ 1241955 w 3730859"/>
              <a:gd name="connsiteY3" fmla="*/ 3299381 h 3299381"/>
              <a:gd name="connsiteX4" fmla="*/ 955896 w 3730859"/>
              <a:gd name="connsiteY4" fmla="*/ 2803567 h 3299381"/>
              <a:gd name="connsiteX5" fmla="*/ 0 w 3730859"/>
              <a:gd name="connsiteY5" fmla="*/ 1934132 h 3299381"/>
              <a:gd name="connsiteX6" fmla="*/ 1181225 w 3730859"/>
              <a:gd name="connsiteY6" fmla="*/ 0 h 3299381"/>
              <a:gd name="connsiteX0" fmla="*/ 1181225 w 3730859"/>
              <a:gd name="connsiteY0" fmla="*/ 0 h 3299381"/>
              <a:gd name="connsiteX1" fmla="*/ 3341991 w 3730859"/>
              <a:gd name="connsiteY1" fmla="*/ 591485 h 3299381"/>
              <a:gd name="connsiteX2" fmla="*/ 3730859 w 3730859"/>
              <a:gd name="connsiteY2" fmla="*/ 3089510 h 3299381"/>
              <a:gd name="connsiteX3" fmla="*/ 1241955 w 3730859"/>
              <a:gd name="connsiteY3" fmla="*/ 3299381 h 3299381"/>
              <a:gd name="connsiteX4" fmla="*/ 955896 w 3730859"/>
              <a:gd name="connsiteY4" fmla="*/ 2803567 h 3299381"/>
              <a:gd name="connsiteX5" fmla="*/ 0 w 3730859"/>
              <a:gd name="connsiteY5" fmla="*/ 1934132 h 3299381"/>
              <a:gd name="connsiteX6" fmla="*/ 1181225 w 3730859"/>
              <a:gd name="connsiteY6" fmla="*/ 0 h 3299381"/>
              <a:gd name="connsiteX0" fmla="*/ 1181225 w 3730859"/>
              <a:gd name="connsiteY0" fmla="*/ 0 h 3299381"/>
              <a:gd name="connsiteX1" fmla="*/ 3341991 w 3730859"/>
              <a:gd name="connsiteY1" fmla="*/ 591485 h 3299381"/>
              <a:gd name="connsiteX2" fmla="*/ 3730859 w 3730859"/>
              <a:gd name="connsiteY2" fmla="*/ 3089510 h 3299381"/>
              <a:gd name="connsiteX3" fmla="*/ 1241955 w 3730859"/>
              <a:gd name="connsiteY3" fmla="*/ 3299381 h 3299381"/>
              <a:gd name="connsiteX4" fmla="*/ 955896 w 3730859"/>
              <a:gd name="connsiteY4" fmla="*/ 2803567 h 3299381"/>
              <a:gd name="connsiteX5" fmla="*/ 0 w 3730859"/>
              <a:gd name="connsiteY5" fmla="*/ 1934132 h 3299381"/>
              <a:gd name="connsiteX6" fmla="*/ 1181225 w 3730859"/>
              <a:gd name="connsiteY6" fmla="*/ 0 h 3299381"/>
              <a:gd name="connsiteX0" fmla="*/ 1181225 w 3730859"/>
              <a:gd name="connsiteY0" fmla="*/ 0 h 3299381"/>
              <a:gd name="connsiteX1" fmla="*/ 3476669 w 3730859"/>
              <a:gd name="connsiteY1" fmla="*/ 491651 h 3299381"/>
              <a:gd name="connsiteX2" fmla="*/ 3730859 w 3730859"/>
              <a:gd name="connsiteY2" fmla="*/ 3089510 h 3299381"/>
              <a:gd name="connsiteX3" fmla="*/ 1241955 w 3730859"/>
              <a:gd name="connsiteY3" fmla="*/ 3299381 h 3299381"/>
              <a:gd name="connsiteX4" fmla="*/ 955896 w 3730859"/>
              <a:gd name="connsiteY4" fmla="*/ 2803567 h 3299381"/>
              <a:gd name="connsiteX5" fmla="*/ 0 w 3730859"/>
              <a:gd name="connsiteY5" fmla="*/ 1934132 h 3299381"/>
              <a:gd name="connsiteX6" fmla="*/ 1181225 w 3730859"/>
              <a:gd name="connsiteY6" fmla="*/ 0 h 3299381"/>
              <a:gd name="connsiteX0" fmla="*/ 1181225 w 3730859"/>
              <a:gd name="connsiteY0" fmla="*/ 0 h 3299381"/>
              <a:gd name="connsiteX1" fmla="*/ 3476669 w 3730859"/>
              <a:gd name="connsiteY1" fmla="*/ 491651 h 3299381"/>
              <a:gd name="connsiteX2" fmla="*/ 3730859 w 3730859"/>
              <a:gd name="connsiteY2" fmla="*/ 3089510 h 3299381"/>
              <a:gd name="connsiteX3" fmla="*/ 1241955 w 3730859"/>
              <a:gd name="connsiteY3" fmla="*/ 3299381 h 3299381"/>
              <a:gd name="connsiteX4" fmla="*/ 955896 w 3730859"/>
              <a:gd name="connsiteY4" fmla="*/ 2803567 h 3299381"/>
              <a:gd name="connsiteX5" fmla="*/ 0 w 3730859"/>
              <a:gd name="connsiteY5" fmla="*/ 1934132 h 3299381"/>
              <a:gd name="connsiteX6" fmla="*/ 1181225 w 3730859"/>
              <a:gd name="connsiteY6" fmla="*/ 0 h 3299381"/>
              <a:gd name="connsiteX0" fmla="*/ 1181225 w 3730859"/>
              <a:gd name="connsiteY0" fmla="*/ 0 h 3299381"/>
              <a:gd name="connsiteX1" fmla="*/ 3476669 w 3730859"/>
              <a:gd name="connsiteY1" fmla="*/ 491651 h 3299381"/>
              <a:gd name="connsiteX2" fmla="*/ 3730859 w 3730859"/>
              <a:gd name="connsiteY2" fmla="*/ 3089510 h 3299381"/>
              <a:gd name="connsiteX3" fmla="*/ 1241955 w 3730859"/>
              <a:gd name="connsiteY3" fmla="*/ 3299381 h 3299381"/>
              <a:gd name="connsiteX4" fmla="*/ 955896 w 3730859"/>
              <a:gd name="connsiteY4" fmla="*/ 2803567 h 3299381"/>
              <a:gd name="connsiteX5" fmla="*/ 0 w 3730859"/>
              <a:gd name="connsiteY5" fmla="*/ 1934132 h 3299381"/>
              <a:gd name="connsiteX6" fmla="*/ 1181225 w 3730859"/>
              <a:gd name="connsiteY6" fmla="*/ 0 h 3299381"/>
              <a:gd name="connsiteX0" fmla="*/ 1181225 w 3730859"/>
              <a:gd name="connsiteY0" fmla="*/ 0 h 3299381"/>
              <a:gd name="connsiteX1" fmla="*/ 3476669 w 3730859"/>
              <a:gd name="connsiteY1" fmla="*/ 491651 h 3299381"/>
              <a:gd name="connsiteX2" fmla="*/ 3730859 w 3730859"/>
              <a:gd name="connsiteY2" fmla="*/ 3089510 h 3299381"/>
              <a:gd name="connsiteX3" fmla="*/ 1241955 w 3730859"/>
              <a:gd name="connsiteY3" fmla="*/ 3299381 h 3299381"/>
              <a:gd name="connsiteX4" fmla="*/ 955896 w 3730859"/>
              <a:gd name="connsiteY4" fmla="*/ 2803567 h 3299381"/>
              <a:gd name="connsiteX5" fmla="*/ 0 w 3730859"/>
              <a:gd name="connsiteY5" fmla="*/ 1934132 h 3299381"/>
              <a:gd name="connsiteX6" fmla="*/ 1181225 w 3730859"/>
              <a:gd name="connsiteY6" fmla="*/ 0 h 3299381"/>
              <a:gd name="connsiteX0" fmla="*/ 1181225 w 3730859"/>
              <a:gd name="connsiteY0" fmla="*/ 0 h 3299381"/>
              <a:gd name="connsiteX1" fmla="*/ 3476669 w 3730859"/>
              <a:gd name="connsiteY1" fmla="*/ 491651 h 3299381"/>
              <a:gd name="connsiteX2" fmla="*/ 3730859 w 3730859"/>
              <a:gd name="connsiteY2" fmla="*/ 3089510 h 3299381"/>
              <a:gd name="connsiteX3" fmla="*/ 1241955 w 3730859"/>
              <a:gd name="connsiteY3" fmla="*/ 3299381 h 3299381"/>
              <a:gd name="connsiteX4" fmla="*/ 955896 w 3730859"/>
              <a:gd name="connsiteY4" fmla="*/ 2803567 h 3299381"/>
              <a:gd name="connsiteX5" fmla="*/ 0 w 3730859"/>
              <a:gd name="connsiteY5" fmla="*/ 1934132 h 3299381"/>
              <a:gd name="connsiteX6" fmla="*/ 1181225 w 3730859"/>
              <a:gd name="connsiteY6" fmla="*/ 0 h 3299381"/>
              <a:gd name="connsiteX0" fmla="*/ 1181225 w 3730859"/>
              <a:gd name="connsiteY0" fmla="*/ 0 h 3299381"/>
              <a:gd name="connsiteX1" fmla="*/ 3476669 w 3730859"/>
              <a:gd name="connsiteY1" fmla="*/ 491651 h 3299381"/>
              <a:gd name="connsiteX2" fmla="*/ 3730859 w 3730859"/>
              <a:gd name="connsiteY2" fmla="*/ 3089510 h 3299381"/>
              <a:gd name="connsiteX3" fmla="*/ 1241955 w 3730859"/>
              <a:gd name="connsiteY3" fmla="*/ 3299381 h 3299381"/>
              <a:gd name="connsiteX4" fmla="*/ 955896 w 3730859"/>
              <a:gd name="connsiteY4" fmla="*/ 2803567 h 3299381"/>
              <a:gd name="connsiteX5" fmla="*/ 0 w 3730859"/>
              <a:gd name="connsiteY5" fmla="*/ 1934132 h 3299381"/>
              <a:gd name="connsiteX6" fmla="*/ 1181225 w 3730859"/>
              <a:gd name="connsiteY6" fmla="*/ 0 h 3299381"/>
              <a:gd name="connsiteX0" fmla="*/ 1237142 w 3730859"/>
              <a:gd name="connsiteY0" fmla="*/ 0 h 3311191"/>
              <a:gd name="connsiteX1" fmla="*/ 3476669 w 3730859"/>
              <a:gd name="connsiteY1" fmla="*/ 503461 h 3311191"/>
              <a:gd name="connsiteX2" fmla="*/ 3730859 w 3730859"/>
              <a:gd name="connsiteY2" fmla="*/ 3101320 h 3311191"/>
              <a:gd name="connsiteX3" fmla="*/ 1241955 w 3730859"/>
              <a:gd name="connsiteY3" fmla="*/ 3311191 h 3311191"/>
              <a:gd name="connsiteX4" fmla="*/ 955896 w 3730859"/>
              <a:gd name="connsiteY4" fmla="*/ 2815377 h 3311191"/>
              <a:gd name="connsiteX5" fmla="*/ 0 w 3730859"/>
              <a:gd name="connsiteY5" fmla="*/ 1945942 h 3311191"/>
              <a:gd name="connsiteX6" fmla="*/ 1237142 w 3730859"/>
              <a:gd name="connsiteY6" fmla="*/ 0 h 3311191"/>
              <a:gd name="connsiteX0" fmla="*/ 1237142 w 3730859"/>
              <a:gd name="connsiteY0" fmla="*/ 0 h 3311191"/>
              <a:gd name="connsiteX1" fmla="*/ 3476669 w 3730859"/>
              <a:gd name="connsiteY1" fmla="*/ 503461 h 3311191"/>
              <a:gd name="connsiteX2" fmla="*/ 3730859 w 3730859"/>
              <a:gd name="connsiteY2" fmla="*/ 3101320 h 3311191"/>
              <a:gd name="connsiteX3" fmla="*/ 1241955 w 3730859"/>
              <a:gd name="connsiteY3" fmla="*/ 3311191 h 3311191"/>
              <a:gd name="connsiteX4" fmla="*/ 955896 w 3730859"/>
              <a:gd name="connsiteY4" fmla="*/ 2815377 h 3311191"/>
              <a:gd name="connsiteX5" fmla="*/ 0 w 3730859"/>
              <a:gd name="connsiteY5" fmla="*/ 1945942 h 3311191"/>
              <a:gd name="connsiteX6" fmla="*/ 1237142 w 3730859"/>
              <a:gd name="connsiteY6" fmla="*/ 0 h 3311191"/>
              <a:gd name="connsiteX0" fmla="*/ 1210014 w 3703731"/>
              <a:gd name="connsiteY0" fmla="*/ 0 h 3311191"/>
              <a:gd name="connsiteX1" fmla="*/ 3449541 w 3703731"/>
              <a:gd name="connsiteY1" fmla="*/ 503461 h 3311191"/>
              <a:gd name="connsiteX2" fmla="*/ 3703731 w 3703731"/>
              <a:gd name="connsiteY2" fmla="*/ 3101320 h 3311191"/>
              <a:gd name="connsiteX3" fmla="*/ 1214827 w 3703731"/>
              <a:gd name="connsiteY3" fmla="*/ 3311191 h 3311191"/>
              <a:gd name="connsiteX4" fmla="*/ 928768 w 3703731"/>
              <a:gd name="connsiteY4" fmla="*/ 2815377 h 3311191"/>
              <a:gd name="connsiteX5" fmla="*/ 0 w 3703731"/>
              <a:gd name="connsiteY5" fmla="*/ 1920743 h 3311191"/>
              <a:gd name="connsiteX6" fmla="*/ 1210014 w 3703731"/>
              <a:gd name="connsiteY6" fmla="*/ 0 h 3311191"/>
              <a:gd name="connsiteX0" fmla="*/ 1210014 w 3703731"/>
              <a:gd name="connsiteY0" fmla="*/ 0 h 3311191"/>
              <a:gd name="connsiteX1" fmla="*/ 3449541 w 3703731"/>
              <a:gd name="connsiteY1" fmla="*/ 503461 h 3311191"/>
              <a:gd name="connsiteX2" fmla="*/ 3703731 w 3703731"/>
              <a:gd name="connsiteY2" fmla="*/ 3101320 h 3311191"/>
              <a:gd name="connsiteX3" fmla="*/ 1214827 w 3703731"/>
              <a:gd name="connsiteY3" fmla="*/ 3311191 h 3311191"/>
              <a:gd name="connsiteX4" fmla="*/ 928768 w 3703731"/>
              <a:gd name="connsiteY4" fmla="*/ 2815377 h 3311191"/>
              <a:gd name="connsiteX5" fmla="*/ 0 w 3703731"/>
              <a:gd name="connsiteY5" fmla="*/ 1920743 h 3311191"/>
              <a:gd name="connsiteX6" fmla="*/ 1210014 w 3703731"/>
              <a:gd name="connsiteY6" fmla="*/ 0 h 3311191"/>
              <a:gd name="connsiteX0" fmla="*/ 1210014 w 3703731"/>
              <a:gd name="connsiteY0" fmla="*/ 0 h 3311191"/>
              <a:gd name="connsiteX1" fmla="*/ 3449541 w 3703731"/>
              <a:gd name="connsiteY1" fmla="*/ 503461 h 3311191"/>
              <a:gd name="connsiteX2" fmla="*/ 3703731 w 3703731"/>
              <a:gd name="connsiteY2" fmla="*/ 3101320 h 3311191"/>
              <a:gd name="connsiteX3" fmla="*/ 1214827 w 3703731"/>
              <a:gd name="connsiteY3" fmla="*/ 3311191 h 3311191"/>
              <a:gd name="connsiteX4" fmla="*/ 928768 w 3703731"/>
              <a:gd name="connsiteY4" fmla="*/ 2815377 h 3311191"/>
              <a:gd name="connsiteX5" fmla="*/ 0 w 3703731"/>
              <a:gd name="connsiteY5" fmla="*/ 1920743 h 3311191"/>
              <a:gd name="connsiteX6" fmla="*/ 1210014 w 3703731"/>
              <a:gd name="connsiteY6" fmla="*/ 0 h 3311191"/>
              <a:gd name="connsiteX0" fmla="*/ 1210014 w 3703731"/>
              <a:gd name="connsiteY0" fmla="*/ 0 h 3311191"/>
              <a:gd name="connsiteX1" fmla="*/ 3449541 w 3703731"/>
              <a:gd name="connsiteY1" fmla="*/ 503461 h 3311191"/>
              <a:gd name="connsiteX2" fmla="*/ 3703731 w 3703731"/>
              <a:gd name="connsiteY2" fmla="*/ 3101320 h 3311191"/>
              <a:gd name="connsiteX3" fmla="*/ 1214827 w 3703731"/>
              <a:gd name="connsiteY3" fmla="*/ 3311191 h 3311191"/>
              <a:gd name="connsiteX4" fmla="*/ 928768 w 3703731"/>
              <a:gd name="connsiteY4" fmla="*/ 2815377 h 3311191"/>
              <a:gd name="connsiteX5" fmla="*/ 0 w 3703731"/>
              <a:gd name="connsiteY5" fmla="*/ 1920743 h 3311191"/>
              <a:gd name="connsiteX6" fmla="*/ 1210014 w 3703731"/>
              <a:gd name="connsiteY6" fmla="*/ 0 h 3311191"/>
              <a:gd name="connsiteX0" fmla="*/ 1210014 w 3703731"/>
              <a:gd name="connsiteY0" fmla="*/ 0 h 3311191"/>
              <a:gd name="connsiteX1" fmla="*/ 3449541 w 3703731"/>
              <a:gd name="connsiteY1" fmla="*/ 503461 h 3311191"/>
              <a:gd name="connsiteX2" fmla="*/ 3703731 w 3703731"/>
              <a:gd name="connsiteY2" fmla="*/ 3101320 h 3311191"/>
              <a:gd name="connsiteX3" fmla="*/ 1214827 w 3703731"/>
              <a:gd name="connsiteY3" fmla="*/ 3311191 h 3311191"/>
              <a:gd name="connsiteX4" fmla="*/ 928768 w 3703731"/>
              <a:gd name="connsiteY4" fmla="*/ 2815377 h 3311191"/>
              <a:gd name="connsiteX5" fmla="*/ 0 w 3703731"/>
              <a:gd name="connsiteY5" fmla="*/ 1920743 h 3311191"/>
              <a:gd name="connsiteX6" fmla="*/ 1210014 w 3703731"/>
              <a:gd name="connsiteY6" fmla="*/ 0 h 3311191"/>
              <a:gd name="connsiteX0" fmla="*/ 1210014 w 3703731"/>
              <a:gd name="connsiteY0" fmla="*/ 0 h 3311191"/>
              <a:gd name="connsiteX1" fmla="*/ 3449541 w 3703731"/>
              <a:gd name="connsiteY1" fmla="*/ 503461 h 3311191"/>
              <a:gd name="connsiteX2" fmla="*/ 3703731 w 3703731"/>
              <a:gd name="connsiteY2" fmla="*/ 3101320 h 3311191"/>
              <a:gd name="connsiteX3" fmla="*/ 1214827 w 3703731"/>
              <a:gd name="connsiteY3" fmla="*/ 3311191 h 3311191"/>
              <a:gd name="connsiteX4" fmla="*/ 928768 w 3703731"/>
              <a:gd name="connsiteY4" fmla="*/ 2815377 h 3311191"/>
              <a:gd name="connsiteX5" fmla="*/ 0 w 3703731"/>
              <a:gd name="connsiteY5" fmla="*/ 1920743 h 3311191"/>
              <a:gd name="connsiteX6" fmla="*/ 1210014 w 3703731"/>
              <a:gd name="connsiteY6" fmla="*/ 0 h 3311191"/>
              <a:gd name="connsiteX0" fmla="*/ 1210014 w 3703731"/>
              <a:gd name="connsiteY0" fmla="*/ 0 h 3311191"/>
              <a:gd name="connsiteX1" fmla="*/ 3449541 w 3703731"/>
              <a:gd name="connsiteY1" fmla="*/ 503461 h 3311191"/>
              <a:gd name="connsiteX2" fmla="*/ 3703731 w 3703731"/>
              <a:gd name="connsiteY2" fmla="*/ 3101320 h 3311191"/>
              <a:gd name="connsiteX3" fmla="*/ 1214827 w 3703731"/>
              <a:gd name="connsiteY3" fmla="*/ 3311191 h 3311191"/>
              <a:gd name="connsiteX4" fmla="*/ 928768 w 3703731"/>
              <a:gd name="connsiteY4" fmla="*/ 2815377 h 3311191"/>
              <a:gd name="connsiteX5" fmla="*/ 0 w 3703731"/>
              <a:gd name="connsiteY5" fmla="*/ 1920743 h 3311191"/>
              <a:gd name="connsiteX6" fmla="*/ 1210014 w 3703731"/>
              <a:gd name="connsiteY6" fmla="*/ 0 h 3311191"/>
              <a:gd name="connsiteX0" fmla="*/ 1210014 w 3649127"/>
              <a:gd name="connsiteY0" fmla="*/ 0 h 3311191"/>
              <a:gd name="connsiteX1" fmla="*/ 3449541 w 3649127"/>
              <a:gd name="connsiteY1" fmla="*/ 503461 h 3311191"/>
              <a:gd name="connsiteX2" fmla="*/ 3649127 w 3649127"/>
              <a:gd name="connsiteY2" fmla="*/ 3119342 h 3311191"/>
              <a:gd name="connsiteX3" fmla="*/ 1214827 w 3649127"/>
              <a:gd name="connsiteY3" fmla="*/ 3311191 h 3311191"/>
              <a:gd name="connsiteX4" fmla="*/ 928768 w 3649127"/>
              <a:gd name="connsiteY4" fmla="*/ 2815377 h 3311191"/>
              <a:gd name="connsiteX5" fmla="*/ 0 w 3649127"/>
              <a:gd name="connsiteY5" fmla="*/ 1920743 h 3311191"/>
              <a:gd name="connsiteX6" fmla="*/ 1210014 w 3649127"/>
              <a:gd name="connsiteY6" fmla="*/ 0 h 3311191"/>
              <a:gd name="connsiteX0" fmla="*/ 1210014 w 3649127"/>
              <a:gd name="connsiteY0" fmla="*/ 0 h 3311191"/>
              <a:gd name="connsiteX1" fmla="*/ 3449541 w 3649127"/>
              <a:gd name="connsiteY1" fmla="*/ 503461 h 3311191"/>
              <a:gd name="connsiteX2" fmla="*/ 3649127 w 3649127"/>
              <a:gd name="connsiteY2" fmla="*/ 3119342 h 3311191"/>
              <a:gd name="connsiteX3" fmla="*/ 1214827 w 3649127"/>
              <a:gd name="connsiteY3" fmla="*/ 3311191 h 3311191"/>
              <a:gd name="connsiteX4" fmla="*/ 928768 w 3649127"/>
              <a:gd name="connsiteY4" fmla="*/ 2815377 h 3311191"/>
              <a:gd name="connsiteX5" fmla="*/ 0 w 3649127"/>
              <a:gd name="connsiteY5" fmla="*/ 1920743 h 3311191"/>
              <a:gd name="connsiteX6" fmla="*/ 1210014 w 3649127"/>
              <a:gd name="connsiteY6" fmla="*/ 0 h 3311191"/>
              <a:gd name="connsiteX0" fmla="*/ 1210014 w 3649127"/>
              <a:gd name="connsiteY0" fmla="*/ 0 h 3311191"/>
              <a:gd name="connsiteX1" fmla="*/ 3449541 w 3649127"/>
              <a:gd name="connsiteY1" fmla="*/ 503461 h 3311191"/>
              <a:gd name="connsiteX2" fmla="*/ 3649127 w 3649127"/>
              <a:gd name="connsiteY2" fmla="*/ 3119342 h 3311191"/>
              <a:gd name="connsiteX3" fmla="*/ 1214827 w 3649127"/>
              <a:gd name="connsiteY3" fmla="*/ 3311191 h 3311191"/>
              <a:gd name="connsiteX4" fmla="*/ 928768 w 3649127"/>
              <a:gd name="connsiteY4" fmla="*/ 2815377 h 3311191"/>
              <a:gd name="connsiteX5" fmla="*/ 0 w 3649127"/>
              <a:gd name="connsiteY5" fmla="*/ 1920743 h 3311191"/>
              <a:gd name="connsiteX6" fmla="*/ 1210014 w 3649127"/>
              <a:gd name="connsiteY6" fmla="*/ 0 h 3311191"/>
              <a:gd name="connsiteX0" fmla="*/ 1210014 w 3649127"/>
              <a:gd name="connsiteY0" fmla="*/ 0 h 3311191"/>
              <a:gd name="connsiteX1" fmla="*/ 3449541 w 3649127"/>
              <a:gd name="connsiteY1" fmla="*/ 503461 h 3311191"/>
              <a:gd name="connsiteX2" fmla="*/ 3649127 w 3649127"/>
              <a:gd name="connsiteY2" fmla="*/ 3119342 h 3311191"/>
              <a:gd name="connsiteX3" fmla="*/ 1214827 w 3649127"/>
              <a:gd name="connsiteY3" fmla="*/ 3311191 h 3311191"/>
              <a:gd name="connsiteX4" fmla="*/ 928768 w 3649127"/>
              <a:gd name="connsiteY4" fmla="*/ 2815377 h 3311191"/>
              <a:gd name="connsiteX5" fmla="*/ 0 w 3649127"/>
              <a:gd name="connsiteY5" fmla="*/ 1920743 h 3311191"/>
              <a:gd name="connsiteX6" fmla="*/ 1210014 w 3649127"/>
              <a:gd name="connsiteY6" fmla="*/ 0 h 3311191"/>
              <a:gd name="connsiteX0" fmla="*/ 1210014 w 3649127"/>
              <a:gd name="connsiteY0" fmla="*/ 0 h 3311191"/>
              <a:gd name="connsiteX1" fmla="*/ 3449541 w 3649127"/>
              <a:gd name="connsiteY1" fmla="*/ 503461 h 3311191"/>
              <a:gd name="connsiteX2" fmla="*/ 3649127 w 3649127"/>
              <a:gd name="connsiteY2" fmla="*/ 3119342 h 3311191"/>
              <a:gd name="connsiteX3" fmla="*/ 1214827 w 3649127"/>
              <a:gd name="connsiteY3" fmla="*/ 3311191 h 3311191"/>
              <a:gd name="connsiteX4" fmla="*/ 928768 w 3649127"/>
              <a:gd name="connsiteY4" fmla="*/ 2815377 h 3311191"/>
              <a:gd name="connsiteX5" fmla="*/ 0 w 3649127"/>
              <a:gd name="connsiteY5" fmla="*/ 1920743 h 3311191"/>
              <a:gd name="connsiteX6" fmla="*/ 1210014 w 3649127"/>
              <a:gd name="connsiteY6" fmla="*/ 0 h 3311191"/>
              <a:gd name="connsiteX0" fmla="*/ 1210014 w 3649127"/>
              <a:gd name="connsiteY0" fmla="*/ 0 h 3311191"/>
              <a:gd name="connsiteX1" fmla="*/ 3449541 w 3649127"/>
              <a:gd name="connsiteY1" fmla="*/ 503461 h 3311191"/>
              <a:gd name="connsiteX2" fmla="*/ 3649127 w 3649127"/>
              <a:gd name="connsiteY2" fmla="*/ 3119342 h 3311191"/>
              <a:gd name="connsiteX3" fmla="*/ 1214827 w 3649127"/>
              <a:gd name="connsiteY3" fmla="*/ 3311191 h 3311191"/>
              <a:gd name="connsiteX4" fmla="*/ 928768 w 3649127"/>
              <a:gd name="connsiteY4" fmla="*/ 2815377 h 3311191"/>
              <a:gd name="connsiteX5" fmla="*/ 0 w 3649127"/>
              <a:gd name="connsiteY5" fmla="*/ 1920743 h 3311191"/>
              <a:gd name="connsiteX6" fmla="*/ 1210014 w 3649127"/>
              <a:gd name="connsiteY6" fmla="*/ 0 h 3311191"/>
              <a:gd name="connsiteX0" fmla="*/ 1204149 w 3643262"/>
              <a:gd name="connsiteY0" fmla="*/ 0 h 3311191"/>
              <a:gd name="connsiteX1" fmla="*/ 3443676 w 3643262"/>
              <a:gd name="connsiteY1" fmla="*/ 503461 h 3311191"/>
              <a:gd name="connsiteX2" fmla="*/ 3643262 w 3643262"/>
              <a:gd name="connsiteY2" fmla="*/ 3119342 h 3311191"/>
              <a:gd name="connsiteX3" fmla="*/ 1208962 w 3643262"/>
              <a:gd name="connsiteY3" fmla="*/ 3311191 h 3311191"/>
              <a:gd name="connsiteX4" fmla="*/ 922903 w 3643262"/>
              <a:gd name="connsiteY4" fmla="*/ 2815377 h 3311191"/>
              <a:gd name="connsiteX5" fmla="*/ 0 w 3643262"/>
              <a:gd name="connsiteY5" fmla="*/ 1887054 h 3311191"/>
              <a:gd name="connsiteX6" fmla="*/ 1204149 w 3643262"/>
              <a:gd name="connsiteY6" fmla="*/ 0 h 3311191"/>
              <a:gd name="connsiteX0" fmla="*/ 1204149 w 3643262"/>
              <a:gd name="connsiteY0" fmla="*/ 0 h 3311191"/>
              <a:gd name="connsiteX1" fmla="*/ 3443676 w 3643262"/>
              <a:gd name="connsiteY1" fmla="*/ 503461 h 3311191"/>
              <a:gd name="connsiteX2" fmla="*/ 3643262 w 3643262"/>
              <a:gd name="connsiteY2" fmla="*/ 3119342 h 3311191"/>
              <a:gd name="connsiteX3" fmla="*/ 1208962 w 3643262"/>
              <a:gd name="connsiteY3" fmla="*/ 3311191 h 3311191"/>
              <a:gd name="connsiteX4" fmla="*/ 922903 w 3643262"/>
              <a:gd name="connsiteY4" fmla="*/ 2815377 h 3311191"/>
              <a:gd name="connsiteX5" fmla="*/ 0 w 3643262"/>
              <a:gd name="connsiteY5" fmla="*/ 1887054 h 3311191"/>
              <a:gd name="connsiteX6" fmla="*/ 1204149 w 3643262"/>
              <a:gd name="connsiteY6" fmla="*/ 0 h 3311191"/>
              <a:gd name="connsiteX0" fmla="*/ 1204149 w 3643262"/>
              <a:gd name="connsiteY0" fmla="*/ 0 h 3311191"/>
              <a:gd name="connsiteX1" fmla="*/ 3443676 w 3643262"/>
              <a:gd name="connsiteY1" fmla="*/ 503461 h 3311191"/>
              <a:gd name="connsiteX2" fmla="*/ 3643262 w 3643262"/>
              <a:gd name="connsiteY2" fmla="*/ 3119342 h 3311191"/>
              <a:gd name="connsiteX3" fmla="*/ 1208962 w 3643262"/>
              <a:gd name="connsiteY3" fmla="*/ 3311191 h 3311191"/>
              <a:gd name="connsiteX4" fmla="*/ 922903 w 3643262"/>
              <a:gd name="connsiteY4" fmla="*/ 2815377 h 3311191"/>
              <a:gd name="connsiteX5" fmla="*/ 0 w 3643262"/>
              <a:gd name="connsiteY5" fmla="*/ 1887054 h 3311191"/>
              <a:gd name="connsiteX6" fmla="*/ 1204149 w 3643262"/>
              <a:gd name="connsiteY6" fmla="*/ 0 h 3311191"/>
              <a:gd name="connsiteX0" fmla="*/ 1229001 w 3668114"/>
              <a:gd name="connsiteY0" fmla="*/ 0 h 3311191"/>
              <a:gd name="connsiteX1" fmla="*/ 3468528 w 3668114"/>
              <a:gd name="connsiteY1" fmla="*/ 503461 h 3311191"/>
              <a:gd name="connsiteX2" fmla="*/ 3668114 w 3668114"/>
              <a:gd name="connsiteY2" fmla="*/ 3119342 h 3311191"/>
              <a:gd name="connsiteX3" fmla="*/ 1233814 w 3668114"/>
              <a:gd name="connsiteY3" fmla="*/ 3311191 h 3311191"/>
              <a:gd name="connsiteX4" fmla="*/ 947755 w 3668114"/>
              <a:gd name="connsiteY4" fmla="*/ 2815377 h 3311191"/>
              <a:gd name="connsiteX5" fmla="*/ 0 w 3668114"/>
              <a:gd name="connsiteY5" fmla="*/ 1892302 h 3311191"/>
              <a:gd name="connsiteX6" fmla="*/ 1229001 w 3668114"/>
              <a:gd name="connsiteY6" fmla="*/ 0 h 3311191"/>
              <a:gd name="connsiteX0" fmla="*/ 1229001 w 3668114"/>
              <a:gd name="connsiteY0" fmla="*/ 0 h 3311191"/>
              <a:gd name="connsiteX1" fmla="*/ 3468528 w 3668114"/>
              <a:gd name="connsiteY1" fmla="*/ 503461 h 3311191"/>
              <a:gd name="connsiteX2" fmla="*/ 3668114 w 3668114"/>
              <a:gd name="connsiteY2" fmla="*/ 3119342 h 3311191"/>
              <a:gd name="connsiteX3" fmla="*/ 1233814 w 3668114"/>
              <a:gd name="connsiteY3" fmla="*/ 3311191 h 3311191"/>
              <a:gd name="connsiteX4" fmla="*/ 947755 w 3668114"/>
              <a:gd name="connsiteY4" fmla="*/ 2815377 h 3311191"/>
              <a:gd name="connsiteX5" fmla="*/ 0 w 3668114"/>
              <a:gd name="connsiteY5" fmla="*/ 1892302 h 3311191"/>
              <a:gd name="connsiteX6" fmla="*/ 1229001 w 3668114"/>
              <a:gd name="connsiteY6" fmla="*/ 0 h 3311191"/>
              <a:gd name="connsiteX0" fmla="*/ 1229001 w 3668114"/>
              <a:gd name="connsiteY0" fmla="*/ 0 h 3311191"/>
              <a:gd name="connsiteX1" fmla="*/ 3468528 w 3668114"/>
              <a:gd name="connsiteY1" fmla="*/ 503461 h 3311191"/>
              <a:gd name="connsiteX2" fmla="*/ 3668114 w 3668114"/>
              <a:gd name="connsiteY2" fmla="*/ 3119342 h 3311191"/>
              <a:gd name="connsiteX3" fmla="*/ 1233814 w 3668114"/>
              <a:gd name="connsiteY3" fmla="*/ 3311191 h 3311191"/>
              <a:gd name="connsiteX4" fmla="*/ 947755 w 3668114"/>
              <a:gd name="connsiteY4" fmla="*/ 2815377 h 3311191"/>
              <a:gd name="connsiteX5" fmla="*/ 0 w 3668114"/>
              <a:gd name="connsiteY5" fmla="*/ 1892302 h 3311191"/>
              <a:gd name="connsiteX6" fmla="*/ 1229001 w 3668114"/>
              <a:gd name="connsiteY6" fmla="*/ 0 h 3311191"/>
              <a:gd name="connsiteX0" fmla="*/ 1229001 w 3668114"/>
              <a:gd name="connsiteY0" fmla="*/ 0 h 3311191"/>
              <a:gd name="connsiteX1" fmla="*/ 3468528 w 3668114"/>
              <a:gd name="connsiteY1" fmla="*/ 503461 h 3311191"/>
              <a:gd name="connsiteX2" fmla="*/ 3668114 w 3668114"/>
              <a:gd name="connsiteY2" fmla="*/ 3119342 h 3311191"/>
              <a:gd name="connsiteX3" fmla="*/ 1233814 w 3668114"/>
              <a:gd name="connsiteY3" fmla="*/ 3311191 h 3311191"/>
              <a:gd name="connsiteX4" fmla="*/ 947755 w 3668114"/>
              <a:gd name="connsiteY4" fmla="*/ 2815377 h 3311191"/>
              <a:gd name="connsiteX5" fmla="*/ 0 w 3668114"/>
              <a:gd name="connsiteY5" fmla="*/ 1892302 h 3311191"/>
              <a:gd name="connsiteX6" fmla="*/ 1229001 w 3668114"/>
              <a:gd name="connsiteY6" fmla="*/ 0 h 3311191"/>
              <a:gd name="connsiteX0" fmla="*/ 1229001 w 3668114"/>
              <a:gd name="connsiteY0" fmla="*/ 0 h 3311191"/>
              <a:gd name="connsiteX1" fmla="*/ 3468528 w 3668114"/>
              <a:gd name="connsiteY1" fmla="*/ 503461 h 3311191"/>
              <a:gd name="connsiteX2" fmla="*/ 3668114 w 3668114"/>
              <a:gd name="connsiteY2" fmla="*/ 3119342 h 3311191"/>
              <a:gd name="connsiteX3" fmla="*/ 1233814 w 3668114"/>
              <a:gd name="connsiteY3" fmla="*/ 3311191 h 3311191"/>
              <a:gd name="connsiteX4" fmla="*/ 947755 w 3668114"/>
              <a:gd name="connsiteY4" fmla="*/ 2815377 h 3311191"/>
              <a:gd name="connsiteX5" fmla="*/ 0 w 3668114"/>
              <a:gd name="connsiteY5" fmla="*/ 1892302 h 3311191"/>
              <a:gd name="connsiteX6" fmla="*/ 1229001 w 3668114"/>
              <a:gd name="connsiteY6" fmla="*/ 0 h 3311191"/>
              <a:gd name="connsiteX0" fmla="*/ 1229001 w 3668114"/>
              <a:gd name="connsiteY0" fmla="*/ 0 h 3311191"/>
              <a:gd name="connsiteX1" fmla="*/ 3468528 w 3668114"/>
              <a:gd name="connsiteY1" fmla="*/ 503461 h 3311191"/>
              <a:gd name="connsiteX2" fmla="*/ 3668114 w 3668114"/>
              <a:gd name="connsiteY2" fmla="*/ 3119342 h 3311191"/>
              <a:gd name="connsiteX3" fmla="*/ 1233814 w 3668114"/>
              <a:gd name="connsiteY3" fmla="*/ 3311191 h 3311191"/>
              <a:gd name="connsiteX4" fmla="*/ 947755 w 3668114"/>
              <a:gd name="connsiteY4" fmla="*/ 2815377 h 3311191"/>
              <a:gd name="connsiteX5" fmla="*/ 0 w 3668114"/>
              <a:gd name="connsiteY5" fmla="*/ 1892302 h 3311191"/>
              <a:gd name="connsiteX6" fmla="*/ 1229001 w 3668114"/>
              <a:gd name="connsiteY6" fmla="*/ 0 h 3311191"/>
              <a:gd name="connsiteX0" fmla="*/ 1229001 w 3668114"/>
              <a:gd name="connsiteY0" fmla="*/ 0 h 3311191"/>
              <a:gd name="connsiteX1" fmla="*/ 3468528 w 3668114"/>
              <a:gd name="connsiteY1" fmla="*/ 503461 h 3311191"/>
              <a:gd name="connsiteX2" fmla="*/ 3668114 w 3668114"/>
              <a:gd name="connsiteY2" fmla="*/ 3119342 h 3311191"/>
              <a:gd name="connsiteX3" fmla="*/ 1233814 w 3668114"/>
              <a:gd name="connsiteY3" fmla="*/ 3311191 h 3311191"/>
              <a:gd name="connsiteX4" fmla="*/ 947755 w 3668114"/>
              <a:gd name="connsiteY4" fmla="*/ 2815377 h 3311191"/>
              <a:gd name="connsiteX5" fmla="*/ 0 w 3668114"/>
              <a:gd name="connsiteY5" fmla="*/ 1892302 h 3311191"/>
              <a:gd name="connsiteX6" fmla="*/ 1229001 w 3668114"/>
              <a:gd name="connsiteY6" fmla="*/ 0 h 3311191"/>
              <a:gd name="connsiteX0" fmla="*/ 1229001 w 3668114"/>
              <a:gd name="connsiteY0" fmla="*/ 0 h 3311191"/>
              <a:gd name="connsiteX1" fmla="*/ 3468528 w 3668114"/>
              <a:gd name="connsiteY1" fmla="*/ 503461 h 3311191"/>
              <a:gd name="connsiteX2" fmla="*/ 3668114 w 3668114"/>
              <a:gd name="connsiteY2" fmla="*/ 3119342 h 3311191"/>
              <a:gd name="connsiteX3" fmla="*/ 1233814 w 3668114"/>
              <a:gd name="connsiteY3" fmla="*/ 3311191 h 3311191"/>
              <a:gd name="connsiteX4" fmla="*/ 947755 w 3668114"/>
              <a:gd name="connsiteY4" fmla="*/ 2815377 h 3311191"/>
              <a:gd name="connsiteX5" fmla="*/ 0 w 3668114"/>
              <a:gd name="connsiteY5" fmla="*/ 1892302 h 3311191"/>
              <a:gd name="connsiteX6" fmla="*/ 1229001 w 3668114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3356613 w 3468528"/>
              <a:gd name="connsiteY2" fmla="*/ 2873606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3356613 w 3468528"/>
              <a:gd name="connsiteY2" fmla="*/ 2873606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3356613 w 3468528"/>
              <a:gd name="connsiteY2" fmla="*/ 2873606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3127193 w 3468528"/>
              <a:gd name="connsiteY2" fmla="*/ 2617025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2872304 w 3468528"/>
              <a:gd name="connsiteY2" fmla="*/ 2424234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2872304 w 3468528"/>
              <a:gd name="connsiteY2" fmla="*/ 2424234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2872304 w 3468528"/>
              <a:gd name="connsiteY2" fmla="*/ 2424234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2872304 w 3468528"/>
              <a:gd name="connsiteY2" fmla="*/ 2424234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2872304 w 3468528"/>
              <a:gd name="connsiteY2" fmla="*/ 2424234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2872304 w 3468528"/>
              <a:gd name="connsiteY2" fmla="*/ 2424234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2698689 w 3468528"/>
              <a:gd name="connsiteY2" fmla="*/ 2493351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29001 w 3468528"/>
              <a:gd name="connsiteY0" fmla="*/ 0 h 3311191"/>
              <a:gd name="connsiteX1" fmla="*/ 3468528 w 3468528"/>
              <a:gd name="connsiteY1" fmla="*/ 503461 h 3311191"/>
              <a:gd name="connsiteX2" fmla="*/ 2698689 w 3468528"/>
              <a:gd name="connsiteY2" fmla="*/ 2493351 h 3311191"/>
              <a:gd name="connsiteX3" fmla="*/ 1233814 w 3468528"/>
              <a:gd name="connsiteY3" fmla="*/ 3311191 h 3311191"/>
              <a:gd name="connsiteX4" fmla="*/ 947755 w 3468528"/>
              <a:gd name="connsiteY4" fmla="*/ 2815377 h 3311191"/>
              <a:gd name="connsiteX5" fmla="*/ 0 w 3468528"/>
              <a:gd name="connsiteY5" fmla="*/ 1892302 h 3311191"/>
              <a:gd name="connsiteX6" fmla="*/ 1229001 w 3468528"/>
              <a:gd name="connsiteY6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707526 w 3477365"/>
              <a:gd name="connsiteY2" fmla="*/ 2493351 h 3311191"/>
              <a:gd name="connsiteX3" fmla="*/ 1242651 w 3477365"/>
              <a:gd name="connsiteY3" fmla="*/ 3311191 h 3311191"/>
              <a:gd name="connsiteX4" fmla="*/ 956592 w 3477365"/>
              <a:gd name="connsiteY4" fmla="*/ 2815377 h 3311191"/>
              <a:gd name="connsiteX5" fmla="*/ 0 w 3477365"/>
              <a:gd name="connsiteY5" fmla="*/ 1881188 h 3311191"/>
              <a:gd name="connsiteX6" fmla="*/ 1237838 w 3477365"/>
              <a:gd name="connsiteY6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707526 w 3477365"/>
              <a:gd name="connsiteY2" fmla="*/ 2493351 h 3311191"/>
              <a:gd name="connsiteX3" fmla="*/ 1242651 w 3477365"/>
              <a:gd name="connsiteY3" fmla="*/ 3311191 h 3311191"/>
              <a:gd name="connsiteX4" fmla="*/ 956592 w 3477365"/>
              <a:gd name="connsiteY4" fmla="*/ 2815377 h 3311191"/>
              <a:gd name="connsiteX5" fmla="*/ 0 w 3477365"/>
              <a:gd name="connsiteY5" fmla="*/ 1881188 h 3311191"/>
              <a:gd name="connsiteX6" fmla="*/ 1237838 w 3477365"/>
              <a:gd name="connsiteY6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707526 w 3477365"/>
              <a:gd name="connsiteY2" fmla="*/ 2493351 h 3311191"/>
              <a:gd name="connsiteX3" fmla="*/ 1242651 w 3477365"/>
              <a:gd name="connsiteY3" fmla="*/ 3311191 h 3311191"/>
              <a:gd name="connsiteX4" fmla="*/ 956592 w 3477365"/>
              <a:gd name="connsiteY4" fmla="*/ 2815377 h 3311191"/>
              <a:gd name="connsiteX5" fmla="*/ 0 w 3477365"/>
              <a:gd name="connsiteY5" fmla="*/ 1881188 h 3311191"/>
              <a:gd name="connsiteX6" fmla="*/ 1237838 w 3477365"/>
              <a:gd name="connsiteY6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84563 w 3477365"/>
              <a:gd name="connsiteY2" fmla="*/ 2545174 h 3311191"/>
              <a:gd name="connsiteX3" fmla="*/ 1242651 w 3477365"/>
              <a:gd name="connsiteY3" fmla="*/ 3311191 h 3311191"/>
              <a:gd name="connsiteX4" fmla="*/ 956592 w 3477365"/>
              <a:gd name="connsiteY4" fmla="*/ 2815377 h 3311191"/>
              <a:gd name="connsiteX5" fmla="*/ 0 w 3477365"/>
              <a:gd name="connsiteY5" fmla="*/ 1881188 h 3311191"/>
              <a:gd name="connsiteX6" fmla="*/ 1237838 w 3477365"/>
              <a:gd name="connsiteY6" fmla="*/ 0 h 3311191"/>
              <a:gd name="connsiteX0" fmla="*/ 1237838 w 3544661"/>
              <a:gd name="connsiteY0" fmla="*/ 0 h 3311191"/>
              <a:gd name="connsiteX1" fmla="*/ 3477365 w 3544661"/>
              <a:gd name="connsiteY1" fmla="*/ 503461 h 3311191"/>
              <a:gd name="connsiteX2" fmla="*/ 2901622 w 3544661"/>
              <a:gd name="connsiteY2" fmla="*/ 1839683 h 3311191"/>
              <a:gd name="connsiteX3" fmla="*/ 2984563 w 3544661"/>
              <a:gd name="connsiteY3" fmla="*/ 2545174 h 3311191"/>
              <a:gd name="connsiteX4" fmla="*/ 1242651 w 3544661"/>
              <a:gd name="connsiteY4" fmla="*/ 3311191 h 3311191"/>
              <a:gd name="connsiteX5" fmla="*/ 956592 w 3544661"/>
              <a:gd name="connsiteY5" fmla="*/ 2815377 h 3311191"/>
              <a:gd name="connsiteX6" fmla="*/ 0 w 3544661"/>
              <a:gd name="connsiteY6" fmla="*/ 1881188 h 3311191"/>
              <a:gd name="connsiteX7" fmla="*/ 1237838 w 3544661"/>
              <a:gd name="connsiteY7" fmla="*/ 0 h 3311191"/>
              <a:gd name="connsiteX0" fmla="*/ 1237838 w 3540537"/>
              <a:gd name="connsiteY0" fmla="*/ 0 h 3311191"/>
              <a:gd name="connsiteX1" fmla="*/ 3477365 w 3540537"/>
              <a:gd name="connsiteY1" fmla="*/ 503461 h 3311191"/>
              <a:gd name="connsiteX2" fmla="*/ 2901622 w 3540537"/>
              <a:gd name="connsiteY2" fmla="*/ 1839683 h 3311191"/>
              <a:gd name="connsiteX3" fmla="*/ 2984563 w 3540537"/>
              <a:gd name="connsiteY3" fmla="*/ 2545174 h 3311191"/>
              <a:gd name="connsiteX4" fmla="*/ 1242651 w 3540537"/>
              <a:gd name="connsiteY4" fmla="*/ 3311191 h 3311191"/>
              <a:gd name="connsiteX5" fmla="*/ 956592 w 3540537"/>
              <a:gd name="connsiteY5" fmla="*/ 2815377 h 3311191"/>
              <a:gd name="connsiteX6" fmla="*/ 0 w 3540537"/>
              <a:gd name="connsiteY6" fmla="*/ 1881188 h 3311191"/>
              <a:gd name="connsiteX7" fmla="*/ 1237838 w 3540537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01622 w 3477365"/>
              <a:gd name="connsiteY2" fmla="*/ 1839683 h 3311191"/>
              <a:gd name="connsiteX3" fmla="*/ 2984563 w 3477365"/>
              <a:gd name="connsiteY3" fmla="*/ 2545174 h 3311191"/>
              <a:gd name="connsiteX4" fmla="*/ 1242651 w 3477365"/>
              <a:gd name="connsiteY4" fmla="*/ 3311191 h 3311191"/>
              <a:gd name="connsiteX5" fmla="*/ 956592 w 3477365"/>
              <a:gd name="connsiteY5" fmla="*/ 2815377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01622 w 3477365"/>
              <a:gd name="connsiteY2" fmla="*/ 1839683 h 3311191"/>
              <a:gd name="connsiteX3" fmla="*/ 2984563 w 3477365"/>
              <a:gd name="connsiteY3" fmla="*/ 2545174 h 3311191"/>
              <a:gd name="connsiteX4" fmla="*/ 1242651 w 3477365"/>
              <a:gd name="connsiteY4" fmla="*/ 3311191 h 3311191"/>
              <a:gd name="connsiteX5" fmla="*/ 956592 w 3477365"/>
              <a:gd name="connsiteY5" fmla="*/ 2815377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1242651 w 3477365"/>
              <a:gd name="connsiteY4" fmla="*/ 3311191 h 3311191"/>
              <a:gd name="connsiteX5" fmla="*/ 956592 w 3477365"/>
              <a:gd name="connsiteY5" fmla="*/ 2815377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1242651 w 3477365"/>
              <a:gd name="connsiteY4" fmla="*/ 3311191 h 3311191"/>
              <a:gd name="connsiteX5" fmla="*/ 956592 w 3477365"/>
              <a:gd name="connsiteY5" fmla="*/ 2815377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1242651 w 3477365"/>
              <a:gd name="connsiteY4" fmla="*/ 3311191 h 3311191"/>
              <a:gd name="connsiteX5" fmla="*/ 956592 w 3477365"/>
              <a:gd name="connsiteY5" fmla="*/ 2815377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1242651 w 3477365"/>
              <a:gd name="connsiteY4" fmla="*/ 3311191 h 3311191"/>
              <a:gd name="connsiteX5" fmla="*/ 956592 w 3477365"/>
              <a:gd name="connsiteY5" fmla="*/ 2815377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2372333 w 3477365"/>
              <a:gd name="connsiteY4" fmla="*/ 2652393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2372333 w 3477365"/>
              <a:gd name="connsiteY4" fmla="*/ 2652393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2372333 w 3477365"/>
              <a:gd name="connsiteY4" fmla="*/ 2652393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2372333 w 3477365"/>
              <a:gd name="connsiteY4" fmla="*/ 2652393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2372333 w 3477365"/>
              <a:gd name="connsiteY4" fmla="*/ 2652393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2984563 w 3477365"/>
              <a:gd name="connsiteY3" fmla="*/ 2545174 h 3311191"/>
              <a:gd name="connsiteX4" fmla="*/ 2419760 w 3477365"/>
              <a:gd name="connsiteY4" fmla="*/ 2661847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99716 w 3477365"/>
              <a:gd name="connsiteY3" fmla="*/ 2598737 h 3311191"/>
              <a:gd name="connsiteX4" fmla="*/ 2419760 w 3477365"/>
              <a:gd name="connsiteY4" fmla="*/ 2661847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99716 w 3477365"/>
              <a:gd name="connsiteY3" fmla="*/ 2598737 h 3311191"/>
              <a:gd name="connsiteX4" fmla="*/ 2419760 w 3477365"/>
              <a:gd name="connsiteY4" fmla="*/ 2661847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99716 w 3477365"/>
              <a:gd name="connsiteY3" fmla="*/ 2598737 h 3311191"/>
              <a:gd name="connsiteX4" fmla="*/ 2419760 w 3477365"/>
              <a:gd name="connsiteY4" fmla="*/ 2661847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99716 w 3477365"/>
              <a:gd name="connsiteY3" fmla="*/ 2598737 h 3311191"/>
              <a:gd name="connsiteX4" fmla="*/ 2419760 w 3477365"/>
              <a:gd name="connsiteY4" fmla="*/ 2661847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21841 w 3477365"/>
              <a:gd name="connsiteY3" fmla="*/ 2537303 h 3311191"/>
              <a:gd name="connsiteX4" fmla="*/ 2419760 w 3477365"/>
              <a:gd name="connsiteY4" fmla="*/ 2661847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21841 w 3477365"/>
              <a:gd name="connsiteY3" fmla="*/ 2537303 h 3311191"/>
              <a:gd name="connsiteX4" fmla="*/ 2419760 w 3477365"/>
              <a:gd name="connsiteY4" fmla="*/ 2661847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21841 w 3477365"/>
              <a:gd name="connsiteY3" fmla="*/ 2537303 h 3311191"/>
              <a:gd name="connsiteX4" fmla="*/ 2419760 w 3477365"/>
              <a:gd name="connsiteY4" fmla="*/ 2661847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21841 w 3477365"/>
              <a:gd name="connsiteY3" fmla="*/ 2537303 h 3311191"/>
              <a:gd name="connsiteX4" fmla="*/ 2219285 w 3477365"/>
              <a:gd name="connsiteY4" fmla="*/ 2665245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21841 w 3477365"/>
              <a:gd name="connsiteY3" fmla="*/ 2537303 h 3311191"/>
              <a:gd name="connsiteX4" fmla="*/ 2219285 w 3477365"/>
              <a:gd name="connsiteY4" fmla="*/ 2665245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21841 w 3477365"/>
              <a:gd name="connsiteY3" fmla="*/ 2537303 h 3311191"/>
              <a:gd name="connsiteX4" fmla="*/ 2427285 w 3477365"/>
              <a:gd name="connsiteY4" fmla="*/ 2666748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20261 w 3477365"/>
              <a:gd name="connsiteY2" fmla="*/ 1835747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93852 w 3477365"/>
              <a:gd name="connsiteY2" fmla="*/ 1846165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3012491 w 3477365"/>
              <a:gd name="connsiteY2" fmla="*/ 1842229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3012491 w 3477365"/>
              <a:gd name="connsiteY2" fmla="*/ 1842229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3012491 w 3477365"/>
              <a:gd name="connsiteY2" fmla="*/ 1842229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93852 w 3477365"/>
              <a:gd name="connsiteY2" fmla="*/ 1846166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3006278 w 3477365"/>
              <a:gd name="connsiteY2" fmla="*/ 1843542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3006278 w 3477365"/>
              <a:gd name="connsiteY2" fmla="*/ 1843542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75214 w 3477365"/>
              <a:gd name="connsiteY2" fmla="*/ 1850102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73554 w 3477365"/>
              <a:gd name="connsiteY2" fmla="*/ 1811512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56592 w 3477365"/>
              <a:gd name="connsiteY6" fmla="*/ 2815377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37953 w 3477365"/>
              <a:gd name="connsiteY6" fmla="*/ 2819314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37953 w 3477365"/>
              <a:gd name="connsiteY6" fmla="*/ 2819314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37953 w 3477365"/>
              <a:gd name="connsiteY6" fmla="*/ 2819314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37953 w 3477365"/>
              <a:gd name="connsiteY6" fmla="*/ 2819314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937953 w 3477365"/>
              <a:gd name="connsiteY6" fmla="*/ 2819314 h 3311191"/>
              <a:gd name="connsiteX7" fmla="*/ 0 w 3477365"/>
              <a:gd name="connsiteY7" fmla="*/ 1881188 h 3311191"/>
              <a:gd name="connsiteX8" fmla="*/ 1237838 w 3477365"/>
              <a:gd name="connsiteY8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3021841 w 3477365"/>
              <a:gd name="connsiteY3" fmla="*/ 2537303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  <a:gd name="connsiteX0" fmla="*/ 1237838 w 3477365"/>
              <a:gd name="connsiteY0" fmla="*/ 0 h 3311191"/>
              <a:gd name="connsiteX1" fmla="*/ 3477365 w 3477365"/>
              <a:gd name="connsiteY1" fmla="*/ 503461 h 3311191"/>
              <a:gd name="connsiteX2" fmla="*/ 2967341 w 3477365"/>
              <a:gd name="connsiteY2" fmla="*/ 1812824 h 3311191"/>
              <a:gd name="connsiteX3" fmla="*/ 2946243 w 3477365"/>
              <a:gd name="connsiteY3" fmla="*/ 2455918 h 3311191"/>
              <a:gd name="connsiteX4" fmla="*/ 2449512 w 3477365"/>
              <a:gd name="connsiteY4" fmla="*/ 2649074 h 3311191"/>
              <a:gd name="connsiteX5" fmla="*/ 1242651 w 3477365"/>
              <a:gd name="connsiteY5" fmla="*/ 3311191 h 3311191"/>
              <a:gd name="connsiteX6" fmla="*/ 0 w 3477365"/>
              <a:gd name="connsiteY6" fmla="*/ 1881188 h 3311191"/>
              <a:gd name="connsiteX7" fmla="*/ 1237838 w 3477365"/>
              <a:gd name="connsiteY7" fmla="*/ 0 h 33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7365" h="3311191">
                <a:moveTo>
                  <a:pt x="1237838" y="0"/>
                </a:moveTo>
                <a:cubicBezTo>
                  <a:pt x="1735298" y="746376"/>
                  <a:pt x="2309998" y="1086235"/>
                  <a:pt x="3477365" y="503461"/>
                </a:cubicBezTo>
                <a:cubicBezTo>
                  <a:pt x="2959867" y="1021197"/>
                  <a:pt x="2954177" y="1528358"/>
                  <a:pt x="2967341" y="1812824"/>
                </a:cubicBezTo>
                <a:cubicBezTo>
                  <a:pt x="2980505" y="2097290"/>
                  <a:pt x="3053638" y="2308845"/>
                  <a:pt x="2946243" y="2455918"/>
                </a:cubicBezTo>
                <a:cubicBezTo>
                  <a:pt x="2856965" y="2550489"/>
                  <a:pt x="2774389" y="2608213"/>
                  <a:pt x="2449512" y="2649074"/>
                </a:cubicBezTo>
                <a:cubicBezTo>
                  <a:pt x="2124635" y="2689935"/>
                  <a:pt x="1559598" y="2591955"/>
                  <a:pt x="1242651" y="3311191"/>
                </a:cubicBezTo>
                <a:cubicBezTo>
                  <a:pt x="1339800" y="2349586"/>
                  <a:pt x="938182" y="2046871"/>
                  <a:pt x="0" y="1881188"/>
                </a:cubicBezTo>
                <a:cubicBezTo>
                  <a:pt x="638369" y="1825827"/>
                  <a:pt x="1446481" y="951982"/>
                  <a:pt x="1237838" y="0"/>
                </a:cubicBezTo>
                <a:close/>
              </a:path>
            </a:pathLst>
          </a:custGeom>
          <a:solidFill>
            <a:srgbClr val="21091F"/>
          </a:solidFill>
          <a:ln w="76200" cap="rnd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DEC62FDC-8571-B848-4590-8D8347762455}"/>
              </a:ext>
            </a:extLst>
          </p:cNvPr>
          <p:cNvGrpSpPr/>
          <p:nvPr/>
        </p:nvGrpSpPr>
        <p:grpSpPr>
          <a:xfrm>
            <a:off x="10901363" y="6662737"/>
            <a:ext cx="3470274" cy="3024319"/>
            <a:chOff x="10901363" y="6662737"/>
            <a:chExt cx="3470274" cy="3024319"/>
          </a:xfrm>
        </p:grpSpPr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26172AA-FB96-3FD6-FBE3-BFA95A526FAB}"/>
                </a:ext>
              </a:extLst>
            </p:cNvPr>
            <p:cNvSpPr/>
            <p:nvPr/>
          </p:nvSpPr>
          <p:spPr>
            <a:xfrm>
              <a:off x="10901363" y="6662737"/>
              <a:ext cx="1504950" cy="1519238"/>
            </a:xfrm>
            <a:custGeom>
              <a:avLst/>
              <a:gdLst>
                <a:gd name="connsiteX0" fmla="*/ 0 w 1485900"/>
                <a:gd name="connsiteY0" fmla="*/ 1504950 h 1504950"/>
                <a:gd name="connsiteX1" fmla="*/ 1485900 w 1485900"/>
                <a:gd name="connsiteY1" fmla="*/ 0 h 1504950"/>
                <a:gd name="connsiteX0" fmla="*/ 0 w 1485900"/>
                <a:gd name="connsiteY0" fmla="*/ 1504950 h 1504950"/>
                <a:gd name="connsiteX1" fmla="*/ 1485900 w 1485900"/>
                <a:gd name="connsiteY1" fmla="*/ 0 h 1504950"/>
                <a:gd name="connsiteX0" fmla="*/ 0 w 1514475"/>
                <a:gd name="connsiteY0" fmla="*/ 1500187 h 1500187"/>
                <a:gd name="connsiteX1" fmla="*/ 1514475 w 1514475"/>
                <a:gd name="connsiteY1" fmla="*/ 0 h 1500187"/>
                <a:gd name="connsiteX0" fmla="*/ 0 w 1514475"/>
                <a:gd name="connsiteY0" fmla="*/ 1500187 h 1500187"/>
                <a:gd name="connsiteX1" fmla="*/ 1514475 w 1514475"/>
                <a:gd name="connsiteY1" fmla="*/ 0 h 1500187"/>
                <a:gd name="connsiteX0" fmla="*/ 0 w 1514475"/>
                <a:gd name="connsiteY0" fmla="*/ 1500187 h 1500187"/>
                <a:gd name="connsiteX1" fmla="*/ 1514475 w 1514475"/>
                <a:gd name="connsiteY1" fmla="*/ 0 h 1500187"/>
                <a:gd name="connsiteX0" fmla="*/ 0 w 1514475"/>
                <a:gd name="connsiteY0" fmla="*/ 1514475 h 1514475"/>
                <a:gd name="connsiteX1" fmla="*/ 1514475 w 1514475"/>
                <a:gd name="connsiteY1" fmla="*/ 0 h 1514475"/>
                <a:gd name="connsiteX0" fmla="*/ 0 w 1514475"/>
                <a:gd name="connsiteY0" fmla="*/ 1514475 h 1514475"/>
                <a:gd name="connsiteX1" fmla="*/ 1514475 w 1514475"/>
                <a:gd name="connsiteY1" fmla="*/ 0 h 1514475"/>
                <a:gd name="connsiteX0" fmla="*/ 0 w 1504950"/>
                <a:gd name="connsiteY0" fmla="*/ 1519238 h 1519238"/>
                <a:gd name="connsiteX1" fmla="*/ 1504950 w 1504950"/>
                <a:gd name="connsiteY1" fmla="*/ 0 h 151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04950" h="1519238">
                  <a:moveTo>
                    <a:pt x="0" y="1519238"/>
                  </a:moveTo>
                  <a:cubicBezTo>
                    <a:pt x="657225" y="1508126"/>
                    <a:pt x="1462086" y="877888"/>
                    <a:pt x="1504950" y="0"/>
                  </a:cubicBezTo>
                </a:path>
              </a:pathLst>
            </a:custGeom>
            <a:noFill/>
            <a:ln w="63500" cap="rnd">
              <a:solidFill>
                <a:srgbClr val="4D134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599E7AA-F5E5-C1FE-CE04-CB4C53FCBB28}"/>
                </a:ext>
              </a:extLst>
            </p:cNvPr>
            <p:cNvSpPr/>
            <p:nvPr/>
          </p:nvSpPr>
          <p:spPr>
            <a:xfrm>
              <a:off x="12412662" y="6696074"/>
              <a:ext cx="1958975" cy="981654"/>
            </a:xfrm>
            <a:custGeom>
              <a:avLst/>
              <a:gdLst>
                <a:gd name="connsiteX0" fmla="*/ 0 w 1485900"/>
                <a:gd name="connsiteY0" fmla="*/ 1504950 h 1504950"/>
                <a:gd name="connsiteX1" fmla="*/ 1485900 w 1485900"/>
                <a:gd name="connsiteY1" fmla="*/ 0 h 1504950"/>
                <a:gd name="connsiteX0" fmla="*/ 0 w 1485900"/>
                <a:gd name="connsiteY0" fmla="*/ 1504950 h 1504950"/>
                <a:gd name="connsiteX1" fmla="*/ 1485900 w 1485900"/>
                <a:gd name="connsiteY1" fmla="*/ 0 h 1504950"/>
                <a:gd name="connsiteX0" fmla="*/ 0 w 1514475"/>
                <a:gd name="connsiteY0" fmla="*/ 1500187 h 1500187"/>
                <a:gd name="connsiteX1" fmla="*/ 1514475 w 1514475"/>
                <a:gd name="connsiteY1" fmla="*/ 0 h 1500187"/>
                <a:gd name="connsiteX0" fmla="*/ 0 w 1514475"/>
                <a:gd name="connsiteY0" fmla="*/ 1500187 h 1500187"/>
                <a:gd name="connsiteX1" fmla="*/ 1514475 w 1514475"/>
                <a:gd name="connsiteY1" fmla="*/ 0 h 1500187"/>
                <a:gd name="connsiteX0" fmla="*/ 0 w 1514475"/>
                <a:gd name="connsiteY0" fmla="*/ 1500187 h 1500187"/>
                <a:gd name="connsiteX1" fmla="*/ 1514475 w 1514475"/>
                <a:gd name="connsiteY1" fmla="*/ 0 h 1500187"/>
                <a:gd name="connsiteX0" fmla="*/ 0 w 1514475"/>
                <a:gd name="connsiteY0" fmla="*/ 1514475 h 1514475"/>
                <a:gd name="connsiteX1" fmla="*/ 1514475 w 1514475"/>
                <a:gd name="connsiteY1" fmla="*/ 0 h 1514475"/>
                <a:gd name="connsiteX0" fmla="*/ 0 w 1514475"/>
                <a:gd name="connsiteY0" fmla="*/ 1514475 h 1514475"/>
                <a:gd name="connsiteX1" fmla="*/ 1514475 w 1514475"/>
                <a:gd name="connsiteY1" fmla="*/ 0 h 1514475"/>
                <a:gd name="connsiteX0" fmla="*/ 0 w 1504950"/>
                <a:gd name="connsiteY0" fmla="*/ 1519238 h 1519238"/>
                <a:gd name="connsiteX1" fmla="*/ 1504950 w 1504950"/>
                <a:gd name="connsiteY1" fmla="*/ 0 h 1519238"/>
                <a:gd name="connsiteX0" fmla="*/ 0 w 1352550"/>
                <a:gd name="connsiteY0" fmla="*/ 1647825 h 1647825"/>
                <a:gd name="connsiteX1" fmla="*/ 1352550 w 1352550"/>
                <a:gd name="connsiteY1" fmla="*/ 0 h 1647825"/>
                <a:gd name="connsiteX0" fmla="*/ 2010279 w 2113108"/>
                <a:gd name="connsiteY0" fmla="*/ 871538 h 871538"/>
                <a:gd name="connsiteX1" fmla="*/ 504 w 2113108"/>
                <a:gd name="connsiteY1" fmla="*/ 0 h 871538"/>
                <a:gd name="connsiteX0" fmla="*/ 2010743 w 2010743"/>
                <a:gd name="connsiteY0" fmla="*/ 871538 h 966668"/>
                <a:gd name="connsiteX1" fmla="*/ 968 w 2010743"/>
                <a:gd name="connsiteY1" fmla="*/ 0 h 966668"/>
                <a:gd name="connsiteX0" fmla="*/ 2009775 w 2009775"/>
                <a:gd name="connsiteY0" fmla="*/ 871538 h 948261"/>
                <a:gd name="connsiteX1" fmla="*/ 0 w 2009775"/>
                <a:gd name="connsiteY1" fmla="*/ 0 h 948261"/>
                <a:gd name="connsiteX0" fmla="*/ 2012950 w 2012950"/>
                <a:gd name="connsiteY0" fmla="*/ 884238 h 959613"/>
                <a:gd name="connsiteX1" fmla="*/ 0 w 2012950"/>
                <a:gd name="connsiteY1" fmla="*/ 0 h 959613"/>
                <a:gd name="connsiteX0" fmla="*/ 2009775 w 2009775"/>
                <a:gd name="connsiteY0" fmla="*/ 868363 h 945430"/>
                <a:gd name="connsiteX1" fmla="*/ 0 w 2009775"/>
                <a:gd name="connsiteY1" fmla="*/ 0 h 945430"/>
                <a:gd name="connsiteX0" fmla="*/ 2003425 w 2003425"/>
                <a:gd name="connsiteY0" fmla="*/ 855663 h 934132"/>
                <a:gd name="connsiteX1" fmla="*/ 0 w 2003425"/>
                <a:gd name="connsiteY1" fmla="*/ 0 h 934132"/>
                <a:gd name="connsiteX0" fmla="*/ 1930400 w 1930400"/>
                <a:gd name="connsiteY0" fmla="*/ 887413 h 962457"/>
                <a:gd name="connsiteX1" fmla="*/ 0 w 1930400"/>
                <a:gd name="connsiteY1" fmla="*/ 0 h 962457"/>
                <a:gd name="connsiteX0" fmla="*/ 1965325 w 1965325"/>
                <a:gd name="connsiteY0" fmla="*/ 877888 h 953932"/>
                <a:gd name="connsiteX1" fmla="*/ 0 w 1965325"/>
                <a:gd name="connsiteY1" fmla="*/ 0 h 953932"/>
                <a:gd name="connsiteX0" fmla="*/ 1952625 w 1952625"/>
                <a:gd name="connsiteY0" fmla="*/ 877888 h 953932"/>
                <a:gd name="connsiteX1" fmla="*/ 0 w 1952625"/>
                <a:gd name="connsiteY1" fmla="*/ 0 h 953932"/>
                <a:gd name="connsiteX0" fmla="*/ 1958975 w 1958975"/>
                <a:gd name="connsiteY0" fmla="*/ 877888 h 953932"/>
                <a:gd name="connsiteX1" fmla="*/ 0 w 1958975"/>
                <a:gd name="connsiteY1" fmla="*/ 0 h 953932"/>
                <a:gd name="connsiteX0" fmla="*/ 1958975 w 1958975"/>
                <a:gd name="connsiteY0" fmla="*/ 877888 h 965060"/>
                <a:gd name="connsiteX1" fmla="*/ 0 w 1958975"/>
                <a:gd name="connsiteY1" fmla="*/ 0 h 965060"/>
                <a:gd name="connsiteX0" fmla="*/ 1958975 w 1958975"/>
                <a:gd name="connsiteY0" fmla="*/ 877888 h 966396"/>
                <a:gd name="connsiteX1" fmla="*/ 0 w 1958975"/>
                <a:gd name="connsiteY1" fmla="*/ 0 h 966396"/>
                <a:gd name="connsiteX0" fmla="*/ 1958975 w 1958975"/>
                <a:gd name="connsiteY0" fmla="*/ 877888 h 975224"/>
                <a:gd name="connsiteX1" fmla="*/ 0 w 1958975"/>
                <a:gd name="connsiteY1" fmla="*/ 0 h 975224"/>
                <a:gd name="connsiteX0" fmla="*/ 1958975 w 1958975"/>
                <a:gd name="connsiteY0" fmla="*/ 877888 h 984136"/>
                <a:gd name="connsiteX1" fmla="*/ 0 w 1958975"/>
                <a:gd name="connsiteY1" fmla="*/ 0 h 984136"/>
                <a:gd name="connsiteX0" fmla="*/ 1958975 w 1958975"/>
                <a:gd name="connsiteY0" fmla="*/ 877888 h 981582"/>
                <a:gd name="connsiteX1" fmla="*/ 0 w 1958975"/>
                <a:gd name="connsiteY1" fmla="*/ 0 h 981582"/>
                <a:gd name="connsiteX0" fmla="*/ 1949450 w 1949450"/>
                <a:gd name="connsiteY0" fmla="*/ 884238 h 987148"/>
                <a:gd name="connsiteX1" fmla="*/ 0 w 1949450"/>
                <a:gd name="connsiteY1" fmla="*/ 0 h 987148"/>
                <a:gd name="connsiteX0" fmla="*/ 1958975 w 1958975"/>
                <a:gd name="connsiteY0" fmla="*/ 884238 h 987148"/>
                <a:gd name="connsiteX1" fmla="*/ 0 w 1958975"/>
                <a:gd name="connsiteY1" fmla="*/ 0 h 987148"/>
                <a:gd name="connsiteX0" fmla="*/ 1958975 w 1958975"/>
                <a:gd name="connsiteY0" fmla="*/ 884238 h 989318"/>
                <a:gd name="connsiteX1" fmla="*/ 0 w 1958975"/>
                <a:gd name="connsiteY1" fmla="*/ 0 h 989318"/>
                <a:gd name="connsiteX0" fmla="*/ 1958975 w 1958975"/>
                <a:gd name="connsiteY0" fmla="*/ 884238 h 981654"/>
                <a:gd name="connsiteX1" fmla="*/ 0 w 1958975"/>
                <a:gd name="connsiteY1" fmla="*/ 0 h 98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58975" h="981654">
                  <a:moveTo>
                    <a:pt x="1958975" y="884238"/>
                  </a:moveTo>
                  <a:cubicBezTo>
                    <a:pt x="814387" y="1187451"/>
                    <a:pt x="303211" y="752476"/>
                    <a:pt x="0" y="0"/>
                  </a:cubicBezTo>
                </a:path>
              </a:pathLst>
            </a:custGeom>
            <a:noFill/>
            <a:ln w="63500" cap="rnd">
              <a:solidFill>
                <a:srgbClr val="4D134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8974B3F-1257-CF09-F6F2-DE55F430EB82}"/>
                </a:ext>
              </a:extLst>
            </p:cNvPr>
            <p:cNvSpPr/>
            <p:nvPr/>
          </p:nvSpPr>
          <p:spPr>
            <a:xfrm>
              <a:off x="10916141" y="8182107"/>
              <a:ext cx="947361" cy="1504949"/>
            </a:xfrm>
            <a:custGeom>
              <a:avLst/>
              <a:gdLst>
                <a:gd name="connsiteX0" fmla="*/ 0 w 1485900"/>
                <a:gd name="connsiteY0" fmla="*/ 1504950 h 1504950"/>
                <a:gd name="connsiteX1" fmla="*/ 1485900 w 1485900"/>
                <a:gd name="connsiteY1" fmla="*/ 0 h 1504950"/>
                <a:gd name="connsiteX0" fmla="*/ 0 w 1485900"/>
                <a:gd name="connsiteY0" fmla="*/ 1504950 h 1504950"/>
                <a:gd name="connsiteX1" fmla="*/ 1485900 w 1485900"/>
                <a:gd name="connsiteY1" fmla="*/ 0 h 1504950"/>
                <a:gd name="connsiteX0" fmla="*/ 0 w 1514475"/>
                <a:gd name="connsiteY0" fmla="*/ 1500187 h 1500187"/>
                <a:gd name="connsiteX1" fmla="*/ 1514475 w 1514475"/>
                <a:gd name="connsiteY1" fmla="*/ 0 h 1500187"/>
                <a:gd name="connsiteX0" fmla="*/ 0 w 1514475"/>
                <a:gd name="connsiteY0" fmla="*/ 1500187 h 1500187"/>
                <a:gd name="connsiteX1" fmla="*/ 1514475 w 1514475"/>
                <a:gd name="connsiteY1" fmla="*/ 0 h 1500187"/>
                <a:gd name="connsiteX0" fmla="*/ 0 w 1514475"/>
                <a:gd name="connsiteY0" fmla="*/ 1500187 h 1500187"/>
                <a:gd name="connsiteX1" fmla="*/ 1514475 w 1514475"/>
                <a:gd name="connsiteY1" fmla="*/ 0 h 1500187"/>
                <a:gd name="connsiteX0" fmla="*/ 0 w 1514475"/>
                <a:gd name="connsiteY0" fmla="*/ 1514475 h 1514475"/>
                <a:gd name="connsiteX1" fmla="*/ 1514475 w 1514475"/>
                <a:gd name="connsiteY1" fmla="*/ 0 h 1514475"/>
                <a:gd name="connsiteX0" fmla="*/ 0 w 1514475"/>
                <a:gd name="connsiteY0" fmla="*/ 1514475 h 1514475"/>
                <a:gd name="connsiteX1" fmla="*/ 1514475 w 1514475"/>
                <a:gd name="connsiteY1" fmla="*/ 0 h 1514475"/>
                <a:gd name="connsiteX0" fmla="*/ 0 w 1504950"/>
                <a:gd name="connsiteY0" fmla="*/ 1519238 h 1519238"/>
                <a:gd name="connsiteX1" fmla="*/ 1504950 w 1504950"/>
                <a:gd name="connsiteY1" fmla="*/ 0 h 1519238"/>
                <a:gd name="connsiteX0" fmla="*/ 0 w 1352550"/>
                <a:gd name="connsiteY0" fmla="*/ 1647825 h 1647825"/>
                <a:gd name="connsiteX1" fmla="*/ 1352550 w 1352550"/>
                <a:gd name="connsiteY1" fmla="*/ 0 h 1647825"/>
                <a:gd name="connsiteX0" fmla="*/ 2010279 w 2113108"/>
                <a:gd name="connsiteY0" fmla="*/ 871538 h 871538"/>
                <a:gd name="connsiteX1" fmla="*/ 504 w 2113108"/>
                <a:gd name="connsiteY1" fmla="*/ 0 h 871538"/>
                <a:gd name="connsiteX0" fmla="*/ 2010743 w 2010743"/>
                <a:gd name="connsiteY0" fmla="*/ 871538 h 966668"/>
                <a:gd name="connsiteX1" fmla="*/ 968 w 2010743"/>
                <a:gd name="connsiteY1" fmla="*/ 0 h 966668"/>
                <a:gd name="connsiteX0" fmla="*/ 2009775 w 2009775"/>
                <a:gd name="connsiteY0" fmla="*/ 871538 h 948261"/>
                <a:gd name="connsiteX1" fmla="*/ 0 w 2009775"/>
                <a:gd name="connsiteY1" fmla="*/ 0 h 948261"/>
                <a:gd name="connsiteX0" fmla="*/ 2012950 w 2012950"/>
                <a:gd name="connsiteY0" fmla="*/ 884238 h 959613"/>
                <a:gd name="connsiteX1" fmla="*/ 0 w 2012950"/>
                <a:gd name="connsiteY1" fmla="*/ 0 h 959613"/>
                <a:gd name="connsiteX0" fmla="*/ 2009775 w 2009775"/>
                <a:gd name="connsiteY0" fmla="*/ 868363 h 945430"/>
                <a:gd name="connsiteX1" fmla="*/ 0 w 2009775"/>
                <a:gd name="connsiteY1" fmla="*/ 0 h 945430"/>
                <a:gd name="connsiteX0" fmla="*/ 2003425 w 2003425"/>
                <a:gd name="connsiteY0" fmla="*/ 855663 h 934132"/>
                <a:gd name="connsiteX1" fmla="*/ 0 w 2003425"/>
                <a:gd name="connsiteY1" fmla="*/ 0 h 934132"/>
                <a:gd name="connsiteX0" fmla="*/ 1930400 w 1930400"/>
                <a:gd name="connsiteY0" fmla="*/ 887413 h 962457"/>
                <a:gd name="connsiteX1" fmla="*/ 0 w 1930400"/>
                <a:gd name="connsiteY1" fmla="*/ 0 h 962457"/>
                <a:gd name="connsiteX0" fmla="*/ 1965325 w 1965325"/>
                <a:gd name="connsiteY0" fmla="*/ 877888 h 953932"/>
                <a:gd name="connsiteX1" fmla="*/ 0 w 1965325"/>
                <a:gd name="connsiteY1" fmla="*/ 0 h 953932"/>
                <a:gd name="connsiteX0" fmla="*/ 1952625 w 1952625"/>
                <a:gd name="connsiteY0" fmla="*/ 877888 h 953932"/>
                <a:gd name="connsiteX1" fmla="*/ 0 w 1952625"/>
                <a:gd name="connsiteY1" fmla="*/ 0 h 953932"/>
                <a:gd name="connsiteX0" fmla="*/ 1958975 w 1958975"/>
                <a:gd name="connsiteY0" fmla="*/ 877888 h 953932"/>
                <a:gd name="connsiteX1" fmla="*/ 0 w 1958975"/>
                <a:gd name="connsiteY1" fmla="*/ 0 h 953932"/>
                <a:gd name="connsiteX0" fmla="*/ 1958975 w 1958975"/>
                <a:gd name="connsiteY0" fmla="*/ 877888 h 965060"/>
                <a:gd name="connsiteX1" fmla="*/ 0 w 1958975"/>
                <a:gd name="connsiteY1" fmla="*/ 0 h 965060"/>
                <a:gd name="connsiteX0" fmla="*/ 1958975 w 1958975"/>
                <a:gd name="connsiteY0" fmla="*/ 877888 h 966396"/>
                <a:gd name="connsiteX1" fmla="*/ 0 w 1958975"/>
                <a:gd name="connsiteY1" fmla="*/ 0 h 966396"/>
                <a:gd name="connsiteX0" fmla="*/ 1958975 w 1958975"/>
                <a:gd name="connsiteY0" fmla="*/ 877888 h 975224"/>
                <a:gd name="connsiteX1" fmla="*/ 0 w 1958975"/>
                <a:gd name="connsiteY1" fmla="*/ 0 h 975224"/>
                <a:gd name="connsiteX0" fmla="*/ 1958975 w 1958975"/>
                <a:gd name="connsiteY0" fmla="*/ 877888 h 984136"/>
                <a:gd name="connsiteX1" fmla="*/ 0 w 1958975"/>
                <a:gd name="connsiteY1" fmla="*/ 0 h 984136"/>
                <a:gd name="connsiteX0" fmla="*/ 1958975 w 1958975"/>
                <a:gd name="connsiteY0" fmla="*/ 877888 h 981582"/>
                <a:gd name="connsiteX1" fmla="*/ 0 w 1958975"/>
                <a:gd name="connsiteY1" fmla="*/ 0 h 981582"/>
                <a:gd name="connsiteX0" fmla="*/ 1949450 w 1949450"/>
                <a:gd name="connsiteY0" fmla="*/ 884238 h 987148"/>
                <a:gd name="connsiteX1" fmla="*/ 0 w 1949450"/>
                <a:gd name="connsiteY1" fmla="*/ 0 h 987148"/>
                <a:gd name="connsiteX0" fmla="*/ 1958975 w 1958975"/>
                <a:gd name="connsiteY0" fmla="*/ 884238 h 987148"/>
                <a:gd name="connsiteX1" fmla="*/ 0 w 1958975"/>
                <a:gd name="connsiteY1" fmla="*/ 0 h 987148"/>
                <a:gd name="connsiteX0" fmla="*/ 1958975 w 1958975"/>
                <a:gd name="connsiteY0" fmla="*/ 884238 h 989318"/>
                <a:gd name="connsiteX1" fmla="*/ 0 w 1958975"/>
                <a:gd name="connsiteY1" fmla="*/ 0 h 989318"/>
                <a:gd name="connsiteX0" fmla="*/ 1958975 w 1958975"/>
                <a:gd name="connsiteY0" fmla="*/ 884238 h 981654"/>
                <a:gd name="connsiteX1" fmla="*/ 0 w 1958975"/>
                <a:gd name="connsiteY1" fmla="*/ 0 h 981654"/>
                <a:gd name="connsiteX0" fmla="*/ 1806575 w 1806575"/>
                <a:gd name="connsiteY0" fmla="*/ 731838 h 851639"/>
                <a:gd name="connsiteX1" fmla="*/ 0 w 1806575"/>
                <a:gd name="connsiteY1" fmla="*/ 0 h 851639"/>
                <a:gd name="connsiteX0" fmla="*/ 654050 w 654050"/>
                <a:gd name="connsiteY0" fmla="*/ 0 h 1262596"/>
                <a:gd name="connsiteX1" fmla="*/ 0 w 654050"/>
                <a:gd name="connsiteY1" fmla="*/ 1054099 h 1262596"/>
                <a:gd name="connsiteX0" fmla="*/ 734578 w 734578"/>
                <a:gd name="connsiteY0" fmla="*/ 0 h 1054099"/>
                <a:gd name="connsiteX1" fmla="*/ 80528 w 734578"/>
                <a:gd name="connsiteY1" fmla="*/ 1054099 h 1054099"/>
                <a:gd name="connsiteX0" fmla="*/ 654050 w 654050"/>
                <a:gd name="connsiteY0" fmla="*/ 0 h 1054099"/>
                <a:gd name="connsiteX1" fmla="*/ 0 w 654050"/>
                <a:gd name="connsiteY1" fmla="*/ 1054099 h 1054099"/>
                <a:gd name="connsiteX0" fmla="*/ 663575 w 663575"/>
                <a:gd name="connsiteY0" fmla="*/ 0 h 1149349"/>
                <a:gd name="connsiteX1" fmla="*/ 0 w 663575"/>
                <a:gd name="connsiteY1" fmla="*/ 1149349 h 1149349"/>
                <a:gd name="connsiteX0" fmla="*/ 663575 w 663575"/>
                <a:gd name="connsiteY0" fmla="*/ 0 h 1181099"/>
                <a:gd name="connsiteX1" fmla="*/ 0 w 663575"/>
                <a:gd name="connsiteY1" fmla="*/ 1181099 h 1181099"/>
                <a:gd name="connsiteX0" fmla="*/ 663575 w 663575"/>
                <a:gd name="connsiteY0" fmla="*/ 0 h 1181099"/>
                <a:gd name="connsiteX1" fmla="*/ 0 w 663575"/>
                <a:gd name="connsiteY1" fmla="*/ 1181099 h 1181099"/>
                <a:gd name="connsiteX0" fmla="*/ 663575 w 663575"/>
                <a:gd name="connsiteY0" fmla="*/ 0 h 1181099"/>
                <a:gd name="connsiteX1" fmla="*/ 0 w 663575"/>
                <a:gd name="connsiteY1" fmla="*/ 1181099 h 1181099"/>
                <a:gd name="connsiteX0" fmla="*/ 663575 w 663575"/>
                <a:gd name="connsiteY0" fmla="*/ 0 h 1181099"/>
                <a:gd name="connsiteX1" fmla="*/ 0 w 663575"/>
                <a:gd name="connsiteY1" fmla="*/ 1181099 h 1181099"/>
                <a:gd name="connsiteX0" fmla="*/ 663575 w 663575"/>
                <a:gd name="connsiteY0" fmla="*/ 0 h 1181099"/>
                <a:gd name="connsiteX1" fmla="*/ 0 w 663575"/>
                <a:gd name="connsiteY1" fmla="*/ 1181099 h 1181099"/>
                <a:gd name="connsiteX0" fmla="*/ 120812 w 862548"/>
                <a:gd name="connsiteY0" fmla="*/ 0 h 876299"/>
                <a:gd name="connsiteX1" fmla="*/ 862174 w 862548"/>
                <a:gd name="connsiteY1" fmla="*/ 876299 h 876299"/>
                <a:gd name="connsiteX0" fmla="*/ 112876 w 968881"/>
                <a:gd name="connsiteY0" fmla="*/ 0 h 1511299"/>
                <a:gd name="connsiteX1" fmla="*/ 968538 w 968881"/>
                <a:gd name="connsiteY1" fmla="*/ 1511299 h 1511299"/>
                <a:gd name="connsiteX0" fmla="*/ 112261 w 977789"/>
                <a:gd name="connsiteY0" fmla="*/ 0 h 1511299"/>
                <a:gd name="connsiteX1" fmla="*/ 977448 w 977789"/>
                <a:gd name="connsiteY1" fmla="*/ 1511299 h 1511299"/>
                <a:gd name="connsiteX0" fmla="*/ 0 w 869607"/>
                <a:gd name="connsiteY0" fmla="*/ 0 h 1511299"/>
                <a:gd name="connsiteX1" fmla="*/ 865187 w 869607"/>
                <a:gd name="connsiteY1" fmla="*/ 1511299 h 1511299"/>
                <a:gd name="connsiteX0" fmla="*/ 0 w 854270"/>
                <a:gd name="connsiteY0" fmla="*/ 0 h 1511299"/>
                <a:gd name="connsiteX1" fmla="*/ 849312 w 854270"/>
                <a:gd name="connsiteY1" fmla="*/ 1511299 h 1511299"/>
                <a:gd name="connsiteX0" fmla="*/ 0 w 857330"/>
                <a:gd name="connsiteY0" fmla="*/ 0 h 1508124"/>
                <a:gd name="connsiteX1" fmla="*/ 852487 w 857330"/>
                <a:gd name="connsiteY1" fmla="*/ 1508124 h 1508124"/>
                <a:gd name="connsiteX0" fmla="*/ 0 w 881939"/>
                <a:gd name="connsiteY0" fmla="*/ 0 h 1492249"/>
                <a:gd name="connsiteX1" fmla="*/ 877887 w 881939"/>
                <a:gd name="connsiteY1" fmla="*/ 1492249 h 1492249"/>
                <a:gd name="connsiteX0" fmla="*/ 0 w 952580"/>
                <a:gd name="connsiteY0" fmla="*/ 0 h 1492249"/>
                <a:gd name="connsiteX1" fmla="*/ 877887 w 952580"/>
                <a:gd name="connsiteY1" fmla="*/ 1492249 h 1492249"/>
                <a:gd name="connsiteX0" fmla="*/ 0 w 940080"/>
                <a:gd name="connsiteY0" fmla="*/ 0 h 1492249"/>
                <a:gd name="connsiteX1" fmla="*/ 877887 w 940080"/>
                <a:gd name="connsiteY1" fmla="*/ 1492249 h 1492249"/>
                <a:gd name="connsiteX0" fmla="*/ 0 w 942073"/>
                <a:gd name="connsiteY0" fmla="*/ 0 h 1492249"/>
                <a:gd name="connsiteX1" fmla="*/ 877887 w 942073"/>
                <a:gd name="connsiteY1" fmla="*/ 1492249 h 1492249"/>
                <a:gd name="connsiteX0" fmla="*/ 0 w 975504"/>
                <a:gd name="connsiteY0" fmla="*/ 0 h 1492249"/>
                <a:gd name="connsiteX1" fmla="*/ 877887 w 975504"/>
                <a:gd name="connsiteY1" fmla="*/ 1492249 h 1492249"/>
                <a:gd name="connsiteX0" fmla="*/ 0 w 960442"/>
                <a:gd name="connsiteY0" fmla="*/ 0 h 1492249"/>
                <a:gd name="connsiteX1" fmla="*/ 877887 w 960442"/>
                <a:gd name="connsiteY1" fmla="*/ 1492249 h 1492249"/>
                <a:gd name="connsiteX0" fmla="*/ 0 w 954255"/>
                <a:gd name="connsiteY0" fmla="*/ 0 h 1492249"/>
                <a:gd name="connsiteX1" fmla="*/ 877887 w 954255"/>
                <a:gd name="connsiteY1" fmla="*/ 1492249 h 1492249"/>
                <a:gd name="connsiteX0" fmla="*/ 0 w 951797"/>
                <a:gd name="connsiteY0" fmla="*/ 0 h 1492249"/>
                <a:gd name="connsiteX1" fmla="*/ 877887 w 951797"/>
                <a:gd name="connsiteY1" fmla="*/ 1492249 h 1492249"/>
                <a:gd name="connsiteX0" fmla="*/ 0 w 946128"/>
                <a:gd name="connsiteY0" fmla="*/ 0 h 1504949"/>
                <a:gd name="connsiteX1" fmla="*/ 871537 w 946128"/>
                <a:gd name="connsiteY1" fmla="*/ 1504949 h 1504949"/>
                <a:gd name="connsiteX0" fmla="*/ 0 w 947361"/>
                <a:gd name="connsiteY0" fmla="*/ 0 h 1504949"/>
                <a:gd name="connsiteX1" fmla="*/ 871537 w 947361"/>
                <a:gd name="connsiteY1" fmla="*/ 1504949 h 1504949"/>
                <a:gd name="connsiteX0" fmla="*/ 0 w 947361"/>
                <a:gd name="connsiteY0" fmla="*/ 0 h 1504949"/>
                <a:gd name="connsiteX1" fmla="*/ 871537 w 947361"/>
                <a:gd name="connsiteY1" fmla="*/ 1504949 h 1504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47361" h="1504949">
                  <a:moveTo>
                    <a:pt x="0" y="0"/>
                  </a:moveTo>
                  <a:cubicBezTo>
                    <a:pt x="730249" y="177801"/>
                    <a:pt x="1122361" y="798512"/>
                    <a:pt x="871537" y="1504949"/>
                  </a:cubicBezTo>
                </a:path>
              </a:pathLst>
            </a:custGeom>
            <a:noFill/>
            <a:ln w="63500" cap="rnd">
              <a:solidFill>
                <a:srgbClr val="4D134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F94B8406-4351-C724-BFFF-48ADAAFF7FD3}"/>
              </a:ext>
            </a:extLst>
          </p:cNvPr>
          <p:cNvGrpSpPr/>
          <p:nvPr/>
        </p:nvGrpSpPr>
        <p:grpSpPr>
          <a:xfrm>
            <a:off x="10804525" y="6584950"/>
            <a:ext cx="3689351" cy="3228976"/>
            <a:chOff x="10804525" y="6584950"/>
            <a:chExt cx="3689351" cy="3228976"/>
          </a:xfrm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C85A43-6576-AC1F-2C66-D495BED8115B}"/>
                </a:ext>
              </a:extLst>
            </p:cNvPr>
            <p:cNvSpPr/>
            <p:nvPr/>
          </p:nvSpPr>
          <p:spPr>
            <a:xfrm>
              <a:off x="10810874" y="8169276"/>
              <a:ext cx="1013074" cy="1644650"/>
            </a:xfrm>
            <a:custGeom>
              <a:avLst/>
              <a:gdLst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768350"/>
                <a:gd name="connsiteY0" fmla="*/ 115 h 1680294"/>
                <a:gd name="connsiteX1" fmla="*/ 768350 w 768350"/>
                <a:gd name="connsiteY1" fmla="*/ 1495540 h 1680294"/>
                <a:gd name="connsiteX0" fmla="*/ 0 w 892175"/>
                <a:gd name="connsiteY0" fmla="*/ 108 h 1814616"/>
                <a:gd name="connsiteX1" fmla="*/ 892175 w 892175"/>
                <a:gd name="connsiteY1" fmla="*/ 1638408 h 1814616"/>
                <a:gd name="connsiteX0" fmla="*/ 0 w 992356"/>
                <a:gd name="connsiteY0" fmla="*/ 359 h 1638659"/>
                <a:gd name="connsiteX1" fmla="*/ 892175 w 992356"/>
                <a:gd name="connsiteY1" fmla="*/ 1638659 h 1638659"/>
                <a:gd name="connsiteX0" fmla="*/ 0 w 1003311"/>
                <a:gd name="connsiteY0" fmla="*/ 353 h 1651353"/>
                <a:gd name="connsiteX1" fmla="*/ 904875 w 1003311"/>
                <a:gd name="connsiteY1" fmla="*/ 1651353 h 1651353"/>
                <a:gd name="connsiteX0" fmla="*/ 0 w 994227"/>
                <a:gd name="connsiteY0" fmla="*/ 0 h 1651000"/>
                <a:gd name="connsiteX1" fmla="*/ 904875 w 994227"/>
                <a:gd name="connsiteY1" fmla="*/ 1651000 h 1651000"/>
                <a:gd name="connsiteX0" fmla="*/ 0 w 1002661"/>
                <a:gd name="connsiteY0" fmla="*/ 0 h 1644650"/>
                <a:gd name="connsiteX1" fmla="*/ 914400 w 1002661"/>
                <a:gd name="connsiteY1" fmla="*/ 1644650 h 1644650"/>
                <a:gd name="connsiteX0" fmla="*/ 0 w 999451"/>
                <a:gd name="connsiteY0" fmla="*/ 0 h 1644650"/>
                <a:gd name="connsiteX1" fmla="*/ 914400 w 999451"/>
                <a:gd name="connsiteY1" fmla="*/ 1644650 h 1644650"/>
                <a:gd name="connsiteX0" fmla="*/ 0 w 1006852"/>
                <a:gd name="connsiteY0" fmla="*/ 0 h 1644650"/>
                <a:gd name="connsiteX1" fmla="*/ 914400 w 1006852"/>
                <a:gd name="connsiteY1" fmla="*/ 1644650 h 1644650"/>
                <a:gd name="connsiteX0" fmla="*/ 0 w 1005613"/>
                <a:gd name="connsiteY0" fmla="*/ 0 h 1644650"/>
                <a:gd name="connsiteX1" fmla="*/ 914400 w 1005613"/>
                <a:gd name="connsiteY1" fmla="*/ 1644650 h 1644650"/>
                <a:gd name="connsiteX0" fmla="*/ 0 w 1013074"/>
                <a:gd name="connsiteY0" fmla="*/ 0 h 1644650"/>
                <a:gd name="connsiteX1" fmla="*/ 914400 w 1013074"/>
                <a:gd name="connsiteY1" fmla="*/ 1644650 h 164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3074" h="1644650">
                  <a:moveTo>
                    <a:pt x="0" y="0"/>
                  </a:moveTo>
                  <a:cubicBezTo>
                    <a:pt x="729192" y="244475"/>
                    <a:pt x="1236133" y="681038"/>
                    <a:pt x="914400" y="1644650"/>
                  </a:cubicBezTo>
                </a:path>
              </a:pathLst>
            </a:custGeom>
            <a:noFill/>
            <a:ln w="38100" cap="rnd">
              <a:solidFill>
                <a:srgbClr val="3A96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7526366-A5C7-86BA-0800-C01835B6DB62}"/>
                </a:ext>
              </a:extLst>
            </p:cNvPr>
            <p:cNvSpPr/>
            <p:nvPr/>
          </p:nvSpPr>
          <p:spPr>
            <a:xfrm>
              <a:off x="11728683" y="9370494"/>
              <a:ext cx="1302547" cy="443184"/>
            </a:xfrm>
            <a:custGeom>
              <a:avLst/>
              <a:gdLst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768350"/>
                <a:gd name="connsiteY0" fmla="*/ 115 h 1680294"/>
                <a:gd name="connsiteX1" fmla="*/ 768350 w 768350"/>
                <a:gd name="connsiteY1" fmla="*/ 1495540 h 1680294"/>
                <a:gd name="connsiteX0" fmla="*/ 0 w 892175"/>
                <a:gd name="connsiteY0" fmla="*/ 108 h 1814616"/>
                <a:gd name="connsiteX1" fmla="*/ 892175 w 892175"/>
                <a:gd name="connsiteY1" fmla="*/ 1638408 h 1814616"/>
                <a:gd name="connsiteX0" fmla="*/ 0 w 992356"/>
                <a:gd name="connsiteY0" fmla="*/ 359 h 1638659"/>
                <a:gd name="connsiteX1" fmla="*/ 892175 w 992356"/>
                <a:gd name="connsiteY1" fmla="*/ 1638659 h 1638659"/>
                <a:gd name="connsiteX0" fmla="*/ 0 w 1003311"/>
                <a:gd name="connsiteY0" fmla="*/ 353 h 1651353"/>
                <a:gd name="connsiteX1" fmla="*/ 904875 w 1003311"/>
                <a:gd name="connsiteY1" fmla="*/ 1651353 h 1651353"/>
                <a:gd name="connsiteX0" fmla="*/ 0 w 994227"/>
                <a:gd name="connsiteY0" fmla="*/ 0 h 1651000"/>
                <a:gd name="connsiteX1" fmla="*/ 904875 w 994227"/>
                <a:gd name="connsiteY1" fmla="*/ 1651000 h 1651000"/>
                <a:gd name="connsiteX0" fmla="*/ 0 w 1002661"/>
                <a:gd name="connsiteY0" fmla="*/ 0 h 1644650"/>
                <a:gd name="connsiteX1" fmla="*/ 914400 w 1002661"/>
                <a:gd name="connsiteY1" fmla="*/ 1644650 h 1644650"/>
                <a:gd name="connsiteX0" fmla="*/ 0 w 999451"/>
                <a:gd name="connsiteY0" fmla="*/ 0 h 1644650"/>
                <a:gd name="connsiteX1" fmla="*/ 914400 w 999451"/>
                <a:gd name="connsiteY1" fmla="*/ 1644650 h 1644650"/>
                <a:gd name="connsiteX0" fmla="*/ 0 w 1006852"/>
                <a:gd name="connsiteY0" fmla="*/ 0 h 1644650"/>
                <a:gd name="connsiteX1" fmla="*/ 914400 w 1006852"/>
                <a:gd name="connsiteY1" fmla="*/ 1644650 h 1644650"/>
                <a:gd name="connsiteX0" fmla="*/ 0 w 1005613"/>
                <a:gd name="connsiteY0" fmla="*/ 0 h 1644650"/>
                <a:gd name="connsiteX1" fmla="*/ 914400 w 1005613"/>
                <a:gd name="connsiteY1" fmla="*/ 1644650 h 1644650"/>
                <a:gd name="connsiteX0" fmla="*/ 0 w 1013074"/>
                <a:gd name="connsiteY0" fmla="*/ 0 h 1644650"/>
                <a:gd name="connsiteX1" fmla="*/ 914400 w 1013074"/>
                <a:gd name="connsiteY1" fmla="*/ 1644650 h 1644650"/>
                <a:gd name="connsiteX0" fmla="*/ 0 w 1926453"/>
                <a:gd name="connsiteY0" fmla="*/ 332791 h 391528"/>
                <a:gd name="connsiteX1" fmla="*/ 1881188 w 1926453"/>
                <a:gd name="connsiteY1" fmla="*/ 391528 h 391528"/>
                <a:gd name="connsiteX0" fmla="*/ 0 w 1922411"/>
                <a:gd name="connsiteY0" fmla="*/ 645720 h 704457"/>
                <a:gd name="connsiteX1" fmla="*/ 1881188 w 1922411"/>
                <a:gd name="connsiteY1" fmla="*/ 704457 h 704457"/>
                <a:gd name="connsiteX0" fmla="*/ 0 w 1602374"/>
                <a:gd name="connsiteY0" fmla="*/ 932719 h 932719"/>
                <a:gd name="connsiteX1" fmla="*/ 1552576 w 1602374"/>
                <a:gd name="connsiteY1" fmla="*/ 510444 h 932719"/>
                <a:gd name="connsiteX0" fmla="*/ 0 w 1613910"/>
                <a:gd name="connsiteY0" fmla="*/ 924612 h 924612"/>
                <a:gd name="connsiteX1" fmla="*/ 1564483 w 1613910"/>
                <a:gd name="connsiteY1" fmla="*/ 514243 h 924612"/>
                <a:gd name="connsiteX0" fmla="*/ 0 w 1616218"/>
                <a:gd name="connsiteY0" fmla="*/ 924612 h 924612"/>
                <a:gd name="connsiteX1" fmla="*/ 1566865 w 1616218"/>
                <a:gd name="connsiteY1" fmla="*/ 514243 h 924612"/>
                <a:gd name="connsiteX0" fmla="*/ 0 w 1611604"/>
                <a:gd name="connsiteY0" fmla="*/ 924612 h 924612"/>
                <a:gd name="connsiteX1" fmla="*/ 1562103 w 1611604"/>
                <a:gd name="connsiteY1" fmla="*/ 514243 h 924612"/>
                <a:gd name="connsiteX0" fmla="*/ 0 w 1602795"/>
                <a:gd name="connsiteY0" fmla="*/ 826285 h 826285"/>
                <a:gd name="connsiteX1" fmla="*/ 1562103 w 1602795"/>
                <a:gd name="connsiteY1" fmla="*/ 415916 h 826285"/>
                <a:gd name="connsiteX0" fmla="*/ 0 w 1562103"/>
                <a:gd name="connsiteY0" fmla="*/ 506964 h 506964"/>
                <a:gd name="connsiteX1" fmla="*/ 1562103 w 1562103"/>
                <a:gd name="connsiteY1" fmla="*/ 96595 h 506964"/>
                <a:gd name="connsiteX0" fmla="*/ 0 w 1516860"/>
                <a:gd name="connsiteY0" fmla="*/ 484017 h 484017"/>
                <a:gd name="connsiteX1" fmla="*/ 1516860 w 1516860"/>
                <a:gd name="connsiteY1" fmla="*/ 102223 h 484017"/>
                <a:gd name="connsiteX0" fmla="*/ 0 w 1378747"/>
                <a:gd name="connsiteY0" fmla="*/ 491606 h 491606"/>
                <a:gd name="connsiteX1" fmla="*/ 1378747 w 1378747"/>
                <a:gd name="connsiteY1" fmla="*/ 100287 h 491606"/>
                <a:gd name="connsiteX0" fmla="*/ 0 w 1378747"/>
                <a:gd name="connsiteY0" fmla="*/ 467701 h 467701"/>
                <a:gd name="connsiteX1" fmla="*/ 1378747 w 1378747"/>
                <a:gd name="connsiteY1" fmla="*/ 76382 h 467701"/>
                <a:gd name="connsiteX0" fmla="*/ 0 w 1378747"/>
                <a:gd name="connsiteY0" fmla="*/ 473922 h 473922"/>
                <a:gd name="connsiteX1" fmla="*/ 1378747 w 1378747"/>
                <a:gd name="connsiteY1" fmla="*/ 82603 h 473922"/>
                <a:gd name="connsiteX0" fmla="*/ 0 w 1302547"/>
                <a:gd name="connsiteY0" fmla="*/ 472002 h 472002"/>
                <a:gd name="connsiteX1" fmla="*/ 1302547 w 1302547"/>
                <a:gd name="connsiteY1" fmla="*/ 83064 h 472002"/>
                <a:gd name="connsiteX0" fmla="*/ 0 w 1302547"/>
                <a:gd name="connsiteY0" fmla="*/ 460593 h 460593"/>
                <a:gd name="connsiteX1" fmla="*/ 1302547 w 1302547"/>
                <a:gd name="connsiteY1" fmla="*/ 71655 h 460593"/>
                <a:gd name="connsiteX0" fmla="*/ 0 w 1302547"/>
                <a:gd name="connsiteY0" fmla="*/ 468248 h 468248"/>
                <a:gd name="connsiteX1" fmla="*/ 1302547 w 1302547"/>
                <a:gd name="connsiteY1" fmla="*/ 79310 h 468248"/>
                <a:gd name="connsiteX0" fmla="*/ 0 w 1302547"/>
                <a:gd name="connsiteY0" fmla="*/ 445173 h 445173"/>
                <a:gd name="connsiteX1" fmla="*/ 1302547 w 1302547"/>
                <a:gd name="connsiteY1" fmla="*/ 56235 h 445173"/>
                <a:gd name="connsiteX0" fmla="*/ 0 w 1302547"/>
                <a:gd name="connsiteY0" fmla="*/ 452761 h 452761"/>
                <a:gd name="connsiteX1" fmla="*/ 1302547 w 1302547"/>
                <a:gd name="connsiteY1" fmla="*/ 54298 h 452761"/>
                <a:gd name="connsiteX0" fmla="*/ 0 w 1302547"/>
                <a:gd name="connsiteY0" fmla="*/ 435125 h 435125"/>
                <a:gd name="connsiteX1" fmla="*/ 1302547 w 1302547"/>
                <a:gd name="connsiteY1" fmla="*/ 36662 h 435125"/>
                <a:gd name="connsiteX0" fmla="*/ 0 w 1302547"/>
                <a:gd name="connsiteY0" fmla="*/ 443406 h 443406"/>
                <a:gd name="connsiteX1" fmla="*/ 1302547 w 1302547"/>
                <a:gd name="connsiteY1" fmla="*/ 44943 h 443406"/>
                <a:gd name="connsiteX0" fmla="*/ 0 w 1302547"/>
                <a:gd name="connsiteY0" fmla="*/ 442369 h 442369"/>
                <a:gd name="connsiteX1" fmla="*/ 1302547 w 1302547"/>
                <a:gd name="connsiteY1" fmla="*/ 43906 h 442369"/>
                <a:gd name="connsiteX0" fmla="*/ 0 w 1302547"/>
                <a:gd name="connsiteY0" fmla="*/ 443184 h 443184"/>
                <a:gd name="connsiteX1" fmla="*/ 1302547 w 1302547"/>
                <a:gd name="connsiteY1" fmla="*/ 44721 h 443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02547" h="443184">
                  <a:moveTo>
                    <a:pt x="0" y="443184"/>
                  </a:moveTo>
                  <a:cubicBezTo>
                    <a:pt x="279137" y="-21953"/>
                    <a:pt x="712260" y="-52117"/>
                    <a:pt x="1302547" y="44721"/>
                  </a:cubicBezTo>
                </a:path>
              </a:pathLst>
            </a:custGeom>
            <a:noFill/>
            <a:ln w="38100" cap="rnd">
              <a:solidFill>
                <a:srgbClr val="3A96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879B1407-9190-30FB-C330-5F4B44A91FE7}"/>
                </a:ext>
              </a:extLst>
            </p:cNvPr>
            <p:cNvSpPr/>
            <p:nvPr/>
          </p:nvSpPr>
          <p:spPr>
            <a:xfrm>
              <a:off x="13028845" y="8842858"/>
              <a:ext cx="661992" cy="591953"/>
            </a:xfrm>
            <a:custGeom>
              <a:avLst/>
              <a:gdLst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768350"/>
                <a:gd name="connsiteY0" fmla="*/ 115 h 1680294"/>
                <a:gd name="connsiteX1" fmla="*/ 768350 w 768350"/>
                <a:gd name="connsiteY1" fmla="*/ 1495540 h 1680294"/>
                <a:gd name="connsiteX0" fmla="*/ 0 w 892175"/>
                <a:gd name="connsiteY0" fmla="*/ 108 h 1814616"/>
                <a:gd name="connsiteX1" fmla="*/ 892175 w 892175"/>
                <a:gd name="connsiteY1" fmla="*/ 1638408 h 1814616"/>
                <a:gd name="connsiteX0" fmla="*/ 0 w 992356"/>
                <a:gd name="connsiteY0" fmla="*/ 359 h 1638659"/>
                <a:gd name="connsiteX1" fmla="*/ 892175 w 992356"/>
                <a:gd name="connsiteY1" fmla="*/ 1638659 h 1638659"/>
                <a:gd name="connsiteX0" fmla="*/ 0 w 1003311"/>
                <a:gd name="connsiteY0" fmla="*/ 353 h 1651353"/>
                <a:gd name="connsiteX1" fmla="*/ 904875 w 1003311"/>
                <a:gd name="connsiteY1" fmla="*/ 1651353 h 1651353"/>
                <a:gd name="connsiteX0" fmla="*/ 0 w 994227"/>
                <a:gd name="connsiteY0" fmla="*/ 0 h 1651000"/>
                <a:gd name="connsiteX1" fmla="*/ 904875 w 994227"/>
                <a:gd name="connsiteY1" fmla="*/ 1651000 h 1651000"/>
                <a:gd name="connsiteX0" fmla="*/ 0 w 1002661"/>
                <a:gd name="connsiteY0" fmla="*/ 0 h 1644650"/>
                <a:gd name="connsiteX1" fmla="*/ 914400 w 1002661"/>
                <a:gd name="connsiteY1" fmla="*/ 1644650 h 1644650"/>
                <a:gd name="connsiteX0" fmla="*/ 0 w 999451"/>
                <a:gd name="connsiteY0" fmla="*/ 0 h 1644650"/>
                <a:gd name="connsiteX1" fmla="*/ 914400 w 999451"/>
                <a:gd name="connsiteY1" fmla="*/ 1644650 h 1644650"/>
                <a:gd name="connsiteX0" fmla="*/ 0 w 1006852"/>
                <a:gd name="connsiteY0" fmla="*/ 0 h 1644650"/>
                <a:gd name="connsiteX1" fmla="*/ 914400 w 1006852"/>
                <a:gd name="connsiteY1" fmla="*/ 1644650 h 1644650"/>
                <a:gd name="connsiteX0" fmla="*/ 0 w 1005613"/>
                <a:gd name="connsiteY0" fmla="*/ 0 h 1644650"/>
                <a:gd name="connsiteX1" fmla="*/ 914400 w 1005613"/>
                <a:gd name="connsiteY1" fmla="*/ 1644650 h 1644650"/>
                <a:gd name="connsiteX0" fmla="*/ 0 w 1013074"/>
                <a:gd name="connsiteY0" fmla="*/ 0 h 1644650"/>
                <a:gd name="connsiteX1" fmla="*/ 914400 w 1013074"/>
                <a:gd name="connsiteY1" fmla="*/ 1644650 h 1644650"/>
                <a:gd name="connsiteX0" fmla="*/ 0 w 1926453"/>
                <a:gd name="connsiteY0" fmla="*/ 332791 h 391528"/>
                <a:gd name="connsiteX1" fmla="*/ 1881188 w 1926453"/>
                <a:gd name="connsiteY1" fmla="*/ 391528 h 391528"/>
                <a:gd name="connsiteX0" fmla="*/ 0 w 1922411"/>
                <a:gd name="connsiteY0" fmla="*/ 645720 h 704457"/>
                <a:gd name="connsiteX1" fmla="*/ 1881188 w 1922411"/>
                <a:gd name="connsiteY1" fmla="*/ 704457 h 704457"/>
                <a:gd name="connsiteX0" fmla="*/ 0 w 1602374"/>
                <a:gd name="connsiteY0" fmla="*/ 932719 h 932719"/>
                <a:gd name="connsiteX1" fmla="*/ 1552576 w 1602374"/>
                <a:gd name="connsiteY1" fmla="*/ 510444 h 932719"/>
                <a:gd name="connsiteX0" fmla="*/ 0 w 1613910"/>
                <a:gd name="connsiteY0" fmla="*/ 924612 h 924612"/>
                <a:gd name="connsiteX1" fmla="*/ 1564483 w 1613910"/>
                <a:gd name="connsiteY1" fmla="*/ 514243 h 924612"/>
                <a:gd name="connsiteX0" fmla="*/ 0 w 1616218"/>
                <a:gd name="connsiteY0" fmla="*/ 924612 h 924612"/>
                <a:gd name="connsiteX1" fmla="*/ 1566865 w 1616218"/>
                <a:gd name="connsiteY1" fmla="*/ 514243 h 924612"/>
                <a:gd name="connsiteX0" fmla="*/ 0 w 1611604"/>
                <a:gd name="connsiteY0" fmla="*/ 924612 h 924612"/>
                <a:gd name="connsiteX1" fmla="*/ 1562103 w 1611604"/>
                <a:gd name="connsiteY1" fmla="*/ 514243 h 924612"/>
                <a:gd name="connsiteX0" fmla="*/ 0 w 1602795"/>
                <a:gd name="connsiteY0" fmla="*/ 826285 h 826285"/>
                <a:gd name="connsiteX1" fmla="*/ 1562103 w 1602795"/>
                <a:gd name="connsiteY1" fmla="*/ 415916 h 826285"/>
                <a:gd name="connsiteX0" fmla="*/ 0 w 1562103"/>
                <a:gd name="connsiteY0" fmla="*/ 506964 h 506964"/>
                <a:gd name="connsiteX1" fmla="*/ 1562103 w 1562103"/>
                <a:gd name="connsiteY1" fmla="*/ 96595 h 506964"/>
                <a:gd name="connsiteX0" fmla="*/ 0 w 1516860"/>
                <a:gd name="connsiteY0" fmla="*/ 484017 h 484017"/>
                <a:gd name="connsiteX1" fmla="*/ 1516860 w 1516860"/>
                <a:gd name="connsiteY1" fmla="*/ 102223 h 484017"/>
                <a:gd name="connsiteX0" fmla="*/ 0 w 1378747"/>
                <a:gd name="connsiteY0" fmla="*/ 491606 h 491606"/>
                <a:gd name="connsiteX1" fmla="*/ 1378747 w 1378747"/>
                <a:gd name="connsiteY1" fmla="*/ 100287 h 491606"/>
                <a:gd name="connsiteX0" fmla="*/ 0 w 1378747"/>
                <a:gd name="connsiteY0" fmla="*/ 467701 h 467701"/>
                <a:gd name="connsiteX1" fmla="*/ 1378747 w 1378747"/>
                <a:gd name="connsiteY1" fmla="*/ 76382 h 467701"/>
                <a:gd name="connsiteX0" fmla="*/ 0 w 1378747"/>
                <a:gd name="connsiteY0" fmla="*/ 473922 h 473922"/>
                <a:gd name="connsiteX1" fmla="*/ 1378747 w 1378747"/>
                <a:gd name="connsiteY1" fmla="*/ 82603 h 473922"/>
                <a:gd name="connsiteX0" fmla="*/ 0 w 1302547"/>
                <a:gd name="connsiteY0" fmla="*/ 472002 h 472002"/>
                <a:gd name="connsiteX1" fmla="*/ 1302547 w 1302547"/>
                <a:gd name="connsiteY1" fmla="*/ 83064 h 472002"/>
                <a:gd name="connsiteX0" fmla="*/ 0 w 1302547"/>
                <a:gd name="connsiteY0" fmla="*/ 460593 h 460593"/>
                <a:gd name="connsiteX1" fmla="*/ 1302547 w 1302547"/>
                <a:gd name="connsiteY1" fmla="*/ 71655 h 460593"/>
                <a:gd name="connsiteX0" fmla="*/ 0 w 1302547"/>
                <a:gd name="connsiteY0" fmla="*/ 468248 h 468248"/>
                <a:gd name="connsiteX1" fmla="*/ 1302547 w 1302547"/>
                <a:gd name="connsiteY1" fmla="*/ 79310 h 468248"/>
                <a:gd name="connsiteX0" fmla="*/ 0 w 1302547"/>
                <a:gd name="connsiteY0" fmla="*/ 445173 h 445173"/>
                <a:gd name="connsiteX1" fmla="*/ 1302547 w 1302547"/>
                <a:gd name="connsiteY1" fmla="*/ 56235 h 445173"/>
                <a:gd name="connsiteX0" fmla="*/ 0 w 1302547"/>
                <a:gd name="connsiteY0" fmla="*/ 452761 h 452761"/>
                <a:gd name="connsiteX1" fmla="*/ 1302547 w 1302547"/>
                <a:gd name="connsiteY1" fmla="*/ 54298 h 452761"/>
                <a:gd name="connsiteX0" fmla="*/ 0 w 1302547"/>
                <a:gd name="connsiteY0" fmla="*/ 435125 h 435125"/>
                <a:gd name="connsiteX1" fmla="*/ 1302547 w 1302547"/>
                <a:gd name="connsiteY1" fmla="*/ 36662 h 435125"/>
                <a:gd name="connsiteX0" fmla="*/ 0 w 1302547"/>
                <a:gd name="connsiteY0" fmla="*/ 443406 h 443406"/>
                <a:gd name="connsiteX1" fmla="*/ 1302547 w 1302547"/>
                <a:gd name="connsiteY1" fmla="*/ 44943 h 443406"/>
                <a:gd name="connsiteX0" fmla="*/ 0 w 1302547"/>
                <a:gd name="connsiteY0" fmla="*/ 442369 h 442369"/>
                <a:gd name="connsiteX1" fmla="*/ 1302547 w 1302547"/>
                <a:gd name="connsiteY1" fmla="*/ 43906 h 442369"/>
                <a:gd name="connsiteX0" fmla="*/ 0 w 1302547"/>
                <a:gd name="connsiteY0" fmla="*/ 443184 h 443184"/>
                <a:gd name="connsiteX1" fmla="*/ 1302547 w 1302547"/>
                <a:gd name="connsiteY1" fmla="*/ 44721 h 443184"/>
                <a:gd name="connsiteX0" fmla="*/ 0 w 469110"/>
                <a:gd name="connsiteY0" fmla="*/ 390675 h 390675"/>
                <a:gd name="connsiteX1" fmla="*/ 469110 w 469110"/>
                <a:gd name="connsiteY1" fmla="*/ 61268 h 390675"/>
                <a:gd name="connsiteX0" fmla="*/ 0 w 683423"/>
                <a:gd name="connsiteY0" fmla="*/ 763688 h 763688"/>
                <a:gd name="connsiteX1" fmla="*/ 683423 w 683423"/>
                <a:gd name="connsiteY1" fmla="*/ 15181 h 763688"/>
                <a:gd name="connsiteX0" fmla="*/ 0 w 683423"/>
                <a:gd name="connsiteY0" fmla="*/ 748507 h 748507"/>
                <a:gd name="connsiteX1" fmla="*/ 683423 w 683423"/>
                <a:gd name="connsiteY1" fmla="*/ 0 h 748507"/>
                <a:gd name="connsiteX0" fmla="*/ 0 w 683423"/>
                <a:gd name="connsiteY0" fmla="*/ 748507 h 764200"/>
                <a:gd name="connsiteX1" fmla="*/ 683423 w 683423"/>
                <a:gd name="connsiteY1" fmla="*/ 0 h 764200"/>
                <a:gd name="connsiteX0" fmla="*/ 0 w 692948"/>
                <a:gd name="connsiteY0" fmla="*/ 758032 h 773229"/>
                <a:gd name="connsiteX1" fmla="*/ 692948 w 692948"/>
                <a:gd name="connsiteY1" fmla="*/ 0 h 773229"/>
                <a:gd name="connsiteX0" fmla="*/ 0 w 681042"/>
                <a:gd name="connsiteY0" fmla="*/ 674689 h 695372"/>
                <a:gd name="connsiteX1" fmla="*/ 681042 w 681042"/>
                <a:gd name="connsiteY1" fmla="*/ 0 h 695372"/>
                <a:gd name="connsiteX0" fmla="*/ 0 w 682832"/>
                <a:gd name="connsiteY0" fmla="*/ 674689 h 693614"/>
                <a:gd name="connsiteX1" fmla="*/ 681042 w 682832"/>
                <a:gd name="connsiteY1" fmla="*/ 0 h 693614"/>
                <a:gd name="connsiteX0" fmla="*/ 0 w 681887"/>
                <a:gd name="connsiteY0" fmla="*/ 674689 h 695561"/>
                <a:gd name="connsiteX1" fmla="*/ 681042 w 681887"/>
                <a:gd name="connsiteY1" fmla="*/ 0 h 695561"/>
                <a:gd name="connsiteX0" fmla="*/ 0 w 662888"/>
                <a:gd name="connsiteY0" fmla="*/ 572295 h 605581"/>
                <a:gd name="connsiteX1" fmla="*/ 661992 w 662888"/>
                <a:gd name="connsiteY1" fmla="*/ 0 h 605581"/>
                <a:gd name="connsiteX0" fmla="*/ 0 w 663883"/>
                <a:gd name="connsiteY0" fmla="*/ 572295 h 592439"/>
                <a:gd name="connsiteX1" fmla="*/ 661992 w 663883"/>
                <a:gd name="connsiteY1" fmla="*/ 0 h 592439"/>
                <a:gd name="connsiteX0" fmla="*/ 0 w 661992"/>
                <a:gd name="connsiteY0" fmla="*/ 572295 h 591953"/>
                <a:gd name="connsiteX1" fmla="*/ 661992 w 661992"/>
                <a:gd name="connsiteY1" fmla="*/ 0 h 591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1992" h="591953">
                  <a:moveTo>
                    <a:pt x="0" y="572295"/>
                  </a:moveTo>
                  <a:cubicBezTo>
                    <a:pt x="386293" y="645320"/>
                    <a:pt x="662255" y="527845"/>
                    <a:pt x="661992" y="0"/>
                  </a:cubicBezTo>
                </a:path>
              </a:pathLst>
            </a:custGeom>
            <a:noFill/>
            <a:ln w="38100" cap="rnd">
              <a:solidFill>
                <a:srgbClr val="3A96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5FB8050-507F-B5D5-69D0-3F9E14283982}"/>
                </a:ext>
              </a:extLst>
            </p:cNvPr>
            <p:cNvSpPr/>
            <p:nvPr/>
          </p:nvSpPr>
          <p:spPr>
            <a:xfrm>
              <a:off x="13691847" y="7530702"/>
              <a:ext cx="801692" cy="1308895"/>
            </a:xfrm>
            <a:custGeom>
              <a:avLst/>
              <a:gdLst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768350"/>
                <a:gd name="connsiteY0" fmla="*/ 115 h 1680294"/>
                <a:gd name="connsiteX1" fmla="*/ 768350 w 768350"/>
                <a:gd name="connsiteY1" fmla="*/ 1495540 h 1680294"/>
                <a:gd name="connsiteX0" fmla="*/ 0 w 892175"/>
                <a:gd name="connsiteY0" fmla="*/ 108 h 1814616"/>
                <a:gd name="connsiteX1" fmla="*/ 892175 w 892175"/>
                <a:gd name="connsiteY1" fmla="*/ 1638408 h 1814616"/>
                <a:gd name="connsiteX0" fmla="*/ 0 w 992356"/>
                <a:gd name="connsiteY0" fmla="*/ 359 h 1638659"/>
                <a:gd name="connsiteX1" fmla="*/ 892175 w 992356"/>
                <a:gd name="connsiteY1" fmla="*/ 1638659 h 1638659"/>
                <a:gd name="connsiteX0" fmla="*/ 0 w 1003311"/>
                <a:gd name="connsiteY0" fmla="*/ 353 h 1651353"/>
                <a:gd name="connsiteX1" fmla="*/ 904875 w 1003311"/>
                <a:gd name="connsiteY1" fmla="*/ 1651353 h 1651353"/>
                <a:gd name="connsiteX0" fmla="*/ 0 w 994227"/>
                <a:gd name="connsiteY0" fmla="*/ 0 h 1651000"/>
                <a:gd name="connsiteX1" fmla="*/ 904875 w 994227"/>
                <a:gd name="connsiteY1" fmla="*/ 1651000 h 1651000"/>
                <a:gd name="connsiteX0" fmla="*/ 0 w 1002661"/>
                <a:gd name="connsiteY0" fmla="*/ 0 h 1644650"/>
                <a:gd name="connsiteX1" fmla="*/ 914400 w 1002661"/>
                <a:gd name="connsiteY1" fmla="*/ 1644650 h 1644650"/>
                <a:gd name="connsiteX0" fmla="*/ 0 w 999451"/>
                <a:gd name="connsiteY0" fmla="*/ 0 h 1644650"/>
                <a:gd name="connsiteX1" fmla="*/ 914400 w 999451"/>
                <a:gd name="connsiteY1" fmla="*/ 1644650 h 1644650"/>
                <a:gd name="connsiteX0" fmla="*/ 0 w 1006852"/>
                <a:gd name="connsiteY0" fmla="*/ 0 h 1644650"/>
                <a:gd name="connsiteX1" fmla="*/ 914400 w 1006852"/>
                <a:gd name="connsiteY1" fmla="*/ 1644650 h 1644650"/>
                <a:gd name="connsiteX0" fmla="*/ 0 w 1005613"/>
                <a:gd name="connsiteY0" fmla="*/ 0 h 1644650"/>
                <a:gd name="connsiteX1" fmla="*/ 914400 w 1005613"/>
                <a:gd name="connsiteY1" fmla="*/ 1644650 h 1644650"/>
                <a:gd name="connsiteX0" fmla="*/ 0 w 1013074"/>
                <a:gd name="connsiteY0" fmla="*/ 0 h 1644650"/>
                <a:gd name="connsiteX1" fmla="*/ 914400 w 1013074"/>
                <a:gd name="connsiteY1" fmla="*/ 1644650 h 1644650"/>
                <a:gd name="connsiteX0" fmla="*/ 0 w 1926453"/>
                <a:gd name="connsiteY0" fmla="*/ 332791 h 391528"/>
                <a:gd name="connsiteX1" fmla="*/ 1881188 w 1926453"/>
                <a:gd name="connsiteY1" fmla="*/ 391528 h 391528"/>
                <a:gd name="connsiteX0" fmla="*/ 0 w 1922411"/>
                <a:gd name="connsiteY0" fmla="*/ 645720 h 704457"/>
                <a:gd name="connsiteX1" fmla="*/ 1881188 w 1922411"/>
                <a:gd name="connsiteY1" fmla="*/ 704457 h 704457"/>
                <a:gd name="connsiteX0" fmla="*/ 0 w 1602374"/>
                <a:gd name="connsiteY0" fmla="*/ 932719 h 932719"/>
                <a:gd name="connsiteX1" fmla="*/ 1552576 w 1602374"/>
                <a:gd name="connsiteY1" fmla="*/ 510444 h 932719"/>
                <a:gd name="connsiteX0" fmla="*/ 0 w 1613910"/>
                <a:gd name="connsiteY0" fmla="*/ 924612 h 924612"/>
                <a:gd name="connsiteX1" fmla="*/ 1564483 w 1613910"/>
                <a:gd name="connsiteY1" fmla="*/ 514243 h 924612"/>
                <a:gd name="connsiteX0" fmla="*/ 0 w 1616218"/>
                <a:gd name="connsiteY0" fmla="*/ 924612 h 924612"/>
                <a:gd name="connsiteX1" fmla="*/ 1566865 w 1616218"/>
                <a:gd name="connsiteY1" fmla="*/ 514243 h 924612"/>
                <a:gd name="connsiteX0" fmla="*/ 0 w 1611604"/>
                <a:gd name="connsiteY0" fmla="*/ 924612 h 924612"/>
                <a:gd name="connsiteX1" fmla="*/ 1562103 w 1611604"/>
                <a:gd name="connsiteY1" fmla="*/ 514243 h 924612"/>
                <a:gd name="connsiteX0" fmla="*/ 0 w 1602795"/>
                <a:gd name="connsiteY0" fmla="*/ 826285 h 826285"/>
                <a:gd name="connsiteX1" fmla="*/ 1562103 w 1602795"/>
                <a:gd name="connsiteY1" fmla="*/ 415916 h 826285"/>
                <a:gd name="connsiteX0" fmla="*/ 0 w 1562103"/>
                <a:gd name="connsiteY0" fmla="*/ 506964 h 506964"/>
                <a:gd name="connsiteX1" fmla="*/ 1562103 w 1562103"/>
                <a:gd name="connsiteY1" fmla="*/ 96595 h 506964"/>
                <a:gd name="connsiteX0" fmla="*/ 0 w 1516860"/>
                <a:gd name="connsiteY0" fmla="*/ 484017 h 484017"/>
                <a:gd name="connsiteX1" fmla="*/ 1516860 w 1516860"/>
                <a:gd name="connsiteY1" fmla="*/ 102223 h 484017"/>
                <a:gd name="connsiteX0" fmla="*/ 0 w 1378747"/>
                <a:gd name="connsiteY0" fmla="*/ 491606 h 491606"/>
                <a:gd name="connsiteX1" fmla="*/ 1378747 w 1378747"/>
                <a:gd name="connsiteY1" fmla="*/ 100287 h 491606"/>
                <a:gd name="connsiteX0" fmla="*/ 0 w 1378747"/>
                <a:gd name="connsiteY0" fmla="*/ 467701 h 467701"/>
                <a:gd name="connsiteX1" fmla="*/ 1378747 w 1378747"/>
                <a:gd name="connsiteY1" fmla="*/ 76382 h 467701"/>
                <a:gd name="connsiteX0" fmla="*/ 0 w 1378747"/>
                <a:gd name="connsiteY0" fmla="*/ 473922 h 473922"/>
                <a:gd name="connsiteX1" fmla="*/ 1378747 w 1378747"/>
                <a:gd name="connsiteY1" fmla="*/ 82603 h 473922"/>
                <a:gd name="connsiteX0" fmla="*/ 0 w 1302547"/>
                <a:gd name="connsiteY0" fmla="*/ 472002 h 472002"/>
                <a:gd name="connsiteX1" fmla="*/ 1302547 w 1302547"/>
                <a:gd name="connsiteY1" fmla="*/ 83064 h 472002"/>
                <a:gd name="connsiteX0" fmla="*/ 0 w 1302547"/>
                <a:gd name="connsiteY0" fmla="*/ 460593 h 460593"/>
                <a:gd name="connsiteX1" fmla="*/ 1302547 w 1302547"/>
                <a:gd name="connsiteY1" fmla="*/ 71655 h 460593"/>
                <a:gd name="connsiteX0" fmla="*/ 0 w 1302547"/>
                <a:gd name="connsiteY0" fmla="*/ 468248 h 468248"/>
                <a:gd name="connsiteX1" fmla="*/ 1302547 w 1302547"/>
                <a:gd name="connsiteY1" fmla="*/ 79310 h 468248"/>
                <a:gd name="connsiteX0" fmla="*/ 0 w 1302547"/>
                <a:gd name="connsiteY0" fmla="*/ 445173 h 445173"/>
                <a:gd name="connsiteX1" fmla="*/ 1302547 w 1302547"/>
                <a:gd name="connsiteY1" fmla="*/ 56235 h 445173"/>
                <a:gd name="connsiteX0" fmla="*/ 0 w 1302547"/>
                <a:gd name="connsiteY0" fmla="*/ 452761 h 452761"/>
                <a:gd name="connsiteX1" fmla="*/ 1302547 w 1302547"/>
                <a:gd name="connsiteY1" fmla="*/ 54298 h 452761"/>
                <a:gd name="connsiteX0" fmla="*/ 0 w 1302547"/>
                <a:gd name="connsiteY0" fmla="*/ 435125 h 435125"/>
                <a:gd name="connsiteX1" fmla="*/ 1302547 w 1302547"/>
                <a:gd name="connsiteY1" fmla="*/ 36662 h 435125"/>
                <a:gd name="connsiteX0" fmla="*/ 0 w 1302547"/>
                <a:gd name="connsiteY0" fmla="*/ 443406 h 443406"/>
                <a:gd name="connsiteX1" fmla="*/ 1302547 w 1302547"/>
                <a:gd name="connsiteY1" fmla="*/ 44943 h 443406"/>
                <a:gd name="connsiteX0" fmla="*/ 0 w 1302547"/>
                <a:gd name="connsiteY0" fmla="*/ 442369 h 442369"/>
                <a:gd name="connsiteX1" fmla="*/ 1302547 w 1302547"/>
                <a:gd name="connsiteY1" fmla="*/ 43906 h 442369"/>
                <a:gd name="connsiteX0" fmla="*/ 0 w 1302547"/>
                <a:gd name="connsiteY0" fmla="*/ 443184 h 443184"/>
                <a:gd name="connsiteX1" fmla="*/ 1302547 w 1302547"/>
                <a:gd name="connsiteY1" fmla="*/ 44721 h 443184"/>
                <a:gd name="connsiteX0" fmla="*/ 0 w 469110"/>
                <a:gd name="connsiteY0" fmla="*/ 390675 h 390675"/>
                <a:gd name="connsiteX1" fmla="*/ 469110 w 469110"/>
                <a:gd name="connsiteY1" fmla="*/ 61268 h 390675"/>
                <a:gd name="connsiteX0" fmla="*/ 0 w 683423"/>
                <a:gd name="connsiteY0" fmla="*/ 763688 h 763688"/>
                <a:gd name="connsiteX1" fmla="*/ 683423 w 683423"/>
                <a:gd name="connsiteY1" fmla="*/ 15181 h 763688"/>
                <a:gd name="connsiteX0" fmla="*/ 0 w 683423"/>
                <a:gd name="connsiteY0" fmla="*/ 748507 h 748507"/>
                <a:gd name="connsiteX1" fmla="*/ 683423 w 683423"/>
                <a:gd name="connsiteY1" fmla="*/ 0 h 748507"/>
                <a:gd name="connsiteX0" fmla="*/ 0 w 683423"/>
                <a:gd name="connsiteY0" fmla="*/ 748507 h 764200"/>
                <a:gd name="connsiteX1" fmla="*/ 683423 w 683423"/>
                <a:gd name="connsiteY1" fmla="*/ 0 h 764200"/>
                <a:gd name="connsiteX0" fmla="*/ 0 w 692948"/>
                <a:gd name="connsiteY0" fmla="*/ 758032 h 773229"/>
                <a:gd name="connsiteX1" fmla="*/ 692948 w 692948"/>
                <a:gd name="connsiteY1" fmla="*/ 0 h 773229"/>
                <a:gd name="connsiteX0" fmla="*/ 0 w 681042"/>
                <a:gd name="connsiteY0" fmla="*/ 674689 h 695372"/>
                <a:gd name="connsiteX1" fmla="*/ 681042 w 681042"/>
                <a:gd name="connsiteY1" fmla="*/ 0 h 695372"/>
                <a:gd name="connsiteX0" fmla="*/ 0 w 682832"/>
                <a:gd name="connsiteY0" fmla="*/ 674689 h 693614"/>
                <a:gd name="connsiteX1" fmla="*/ 681042 w 682832"/>
                <a:gd name="connsiteY1" fmla="*/ 0 h 693614"/>
                <a:gd name="connsiteX0" fmla="*/ 0 w 681887"/>
                <a:gd name="connsiteY0" fmla="*/ 674689 h 695561"/>
                <a:gd name="connsiteX1" fmla="*/ 681042 w 681887"/>
                <a:gd name="connsiteY1" fmla="*/ 0 h 695561"/>
                <a:gd name="connsiteX0" fmla="*/ 0 w 662888"/>
                <a:gd name="connsiteY0" fmla="*/ 572295 h 605581"/>
                <a:gd name="connsiteX1" fmla="*/ 661992 w 662888"/>
                <a:gd name="connsiteY1" fmla="*/ 0 h 605581"/>
                <a:gd name="connsiteX0" fmla="*/ 0 w 663883"/>
                <a:gd name="connsiteY0" fmla="*/ 572295 h 592439"/>
                <a:gd name="connsiteX1" fmla="*/ 661992 w 663883"/>
                <a:gd name="connsiteY1" fmla="*/ 0 h 592439"/>
                <a:gd name="connsiteX0" fmla="*/ 0 w 330938"/>
                <a:gd name="connsiteY0" fmla="*/ 896145 h 904176"/>
                <a:gd name="connsiteX1" fmla="*/ 312742 w 330938"/>
                <a:gd name="connsiteY1" fmla="*/ 0 h 904176"/>
                <a:gd name="connsiteX0" fmla="*/ 0 w 314628"/>
                <a:gd name="connsiteY0" fmla="*/ 896145 h 896145"/>
                <a:gd name="connsiteX1" fmla="*/ 312742 w 314628"/>
                <a:gd name="connsiteY1" fmla="*/ 0 h 896145"/>
                <a:gd name="connsiteX0" fmla="*/ 0 w 327258"/>
                <a:gd name="connsiteY0" fmla="*/ 899320 h 899320"/>
                <a:gd name="connsiteX1" fmla="*/ 325442 w 327258"/>
                <a:gd name="connsiteY1" fmla="*/ 0 h 899320"/>
                <a:gd name="connsiteX0" fmla="*/ 0 w 799281"/>
                <a:gd name="connsiteY0" fmla="*/ 1318420 h 1318420"/>
                <a:gd name="connsiteX1" fmla="*/ 798517 w 799281"/>
                <a:gd name="connsiteY1" fmla="*/ 0 h 1318420"/>
                <a:gd name="connsiteX0" fmla="*/ 0 w 798517"/>
                <a:gd name="connsiteY0" fmla="*/ 1318420 h 1318420"/>
                <a:gd name="connsiteX1" fmla="*/ 798517 w 798517"/>
                <a:gd name="connsiteY1" fmla="*/ 0 h 1318420"/>
                <a:gd name="connsiteX0" fmla="*/ 0 w 801692"/>
                <a:gd name="connsiteY0" fmla="*/ 1308895 h 1308895"/>
                <a:gd name="connsiteX1" fmla="*/ 801692 w 801692"/>
                <a:gd name="connsiteY1" fmla="*/ 0 h 1308895"/>
                <a:gd name="connsiteX0" fmla="*/ 0 w 801692"/>
                <a:gd name="connsiteY0" fmla="*/ 1308895 h 1308895"/>
                <a:gd name="connsiteX1" fmla="*/ 801692 w 801692"/>
                <a:gd name="connsiteY1" fmla="*/ 0 h 1308895"/>
                <a:gd name="connsiteX0" fmla="*/ 0 w 801692"/>
                <a:gd name="connsiteY0" fmla="*/ 1308895 h 1308895"/>
                <a:gd name="connsiteX1" fmla="*/ 801692 w 801692"/>
                <a:gd name="connsiteY1" fmla="*/ 0 h 1308895"/>
                <a:gd name="connsiteX0" fmla="*/ 0 w 801692"/>
                <a:gd name="connsiteY0" fmla="*/ 1308895 h 1308895"/>
                <a:gd name="connsiteX1" fmla="*/ 801692 w 801692"/>
                <a:gd name="connsiteY1" fmla="*/ 0 h 1308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01692" h="1308895">
                  <a:moveTo>
                    <a:pt x="0" y="1308895"/>
                  </a:moveTo>
                  <a:cubicBezTo>
                    <a:pt x="17993" y="750095"/>
                    <a:pt x="341580" y="245270"/>
                    <a:pt x="801692" y="0"/>
                  </a:cubicBezTo>
                </a:path>
              </a:pathLst>
            </a:custGeom>
            <a:noFill/>
            <a:ln w="38100" cap="rnd">
              <a:solidFill>
                <a:srgbClr val="3EC6A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BD4B85B-B09F-40BB-7BCE-1FCF7644D861}"/>
                </a:ext>
              </a:extLst>
            </p:cNvPr>
            <p:cNvSpPr/>
            <p:nvPr/>
          </p:nvSpPr>
          <p:spPr>
            <a:xfrm>
              <a:off x="10804525" y="6584950"/>
              <a:ext cx="1587500" cy="1581150"/>
            </a:xfrm>
            <a:custGeom>
              <a:avLst/>
              <a:gdLst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87500" h="1581150">
                  <a:moveTo>
                    <a:pt x="0" y="1581150"/>
                  </a:moveTo>
                  <a:cubicBezTo>
                    <a:pt x="840317" y="1562100"/>
                    <a:pt x="1540933" y="850900"/>
                    <a:pt x="1587500" y="0"/>
                  </a:cubicBezTo>
                </a:path>
              </a:pathLst>
            </a:custGeom>
            <a:noFill/>
            <a:ln w="38100" cap="rnd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E8602E6-69B1-A89C-5D9B-2C3752DAE169}"/>
                </a:ext>
              </a:extLst>
            </p:cNvPr>
            <p:cNvSpPr/>
            <p:nvPr/>
          </p:nvSpPr>
          <p:spPr>
            <a:xfrm>
              <a:off x="12395994" y="6588123"/>
              <a:ext cx="2097882" cy="1044180"/>
            </a:xfrm>
            <a:custGeom>
              <a:avLst/>
              <a:gdLst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587500"/>
                <a:gd name="connsiteY0" fmla="*/ 1581150 h 1581150"/>
                <a:gd name="connsiteX1" fmla="*/ 1587500 w 1587500"/>
                <a:gd name="connsiteY1" fmla="*/ 0 h 1581150"/>
                <a:gd name="connsiteX0" fmla="*/ 0 w 1435100"/>
                <a:gd name="connsiteY0" fmla="*/ 1717675 h 1717675"/>
                <a:gd name="connsiteX1" fmla="*/ 1435100 w 1435100"/>
                <a:gd name="connsiteY1" fmla="*/ 0 h 1717675"/>
                <a:gd name="connsiteX0" fmla="*/ 0 w 1576845"/>
                <a:gd name="connsiteY0" fmla="*/ 1717675 h 1717675"/>
                <a:gd name="connsiteX1" fmla="*/ 1435100 w 1576845"/>
                <a:gd name="connsiteY1" fmla="*/ 0 h 1717675"/>
                <a:gd name="connsiteX0" fmla="*/ 2054225 w 2233856"/>
                <a:gd name="connsiteY0" fmla="*/ 936625 h 936625"/>
                <a:gd name="connsiteX1" fmla="*/ 0 w 2233856"/>
                <a:gd name="connsiteY1" fmla="*/ 0 h 936625"/>
                <a:gd name="connsiteX0" fmla="*/ 2054225 w 2054225"/>
                <a:gd name="connsiteY0" fmla="*/ 936625 h 1029491"/>
                <a:gd name="connsiteX1" fmla="*/ 0 w 2054225"/>
                <a:gd name="connsiteY1" fmla="*/ 0 h 1029491"/>
                <a:gd name="connsiteX0" fmla="*/ 2057400 w 2057400"/>
                <a:gd name="connsiteY0" fmla="*/ 949325 h 1040812"/>
                <a:gd name="connsiteX1" fmla="*/ 0 w 2057400"/>
                <a:gd name="connsiteY1" fmla="*/ 0 h 1040812"/>
                <a:gd name="connsiteX0" fmla="*/ 2057400 w 2057400"/>
                <a:gd name="connsiteY0" fmla="*/ 949325 h 1024990"/>
                <a:gd name="connsiteX1" fmla="*/ 0 w 2057400"/>
                <a:gd name="connsiteY1" fmla="*/ 0 h 1024990"/>
                <a:gd name="connsiteX0" fmla="*/ 2052638 w 2052638"/>
                <a:gd name="connsiteY0" fmla="*/ 954087 h 1029388"/>
                <a:gd name="connsiteX1" fmla="*/ 0 w 2052638"/>
                <a:gd name="connsiteY1" fmla="*/ 0 h 1029388"/>
                <a:gd name="connsiteX0" fmla="*/ 2050257 w 2050257"/>
                <a:gd name="connsiteY0" fmla="*/ 949325 h 1024990"/>
                <a:gd name="connsiteX1" fmla="*/ 0 w 2050257"/>
                <a:gd name="connsiteY1" fmla="*/ 0 h 1024990"/>
                <a:gd name="connsiteX0" fmla="*/ 2050257 w 2050257"/>
                <a:gd name="connsiteY0" fmla="*/ 949325 h 1052538"/>
                <a:gd name="connsiteX1" fmla="*/ 0 w 2050257"/>
                <a:gd name="connsiteY1" fmla="*/ 0 h 1052538"/>
                <a:gd name="connsiteX0" fmla="*/ 2097882 w 2097882"/>
                <a:gd name="connsiteY0" fmla="*/ 942181 h 1046336"/>
                <a:gd name="connsiteX1" fmla="*/ 0 w 2097882"/>
                <a:gd name="connsiteY1" fmla="*/ 0 h 1046336"/>
                <a:gd name="connsiteX0" fmla="*/ 2097882 w 2097882"/>
                <a:gd name="connsiteY0" fmla="*/ 942181 h 1059028"/>
                <a:gd name="connsiteX1" fmla="*/ 0 w 2097882"/>
                <a:gd name="connsiteY1" fmla="*/ 0 h 1059028"/>
                <a:gd name="connsiteX0" fmla="*/ 2097882 w 2097882"/>
                <a:gd name="connsiteY0" fmla="*/ 942181 h 1049254"/>
                <a:gd name="connsiteX1" fmla="*/ 0 w 2097882"/>
                <a:gd name="connsiteY1" fmla="*/ 0 h 1049254"/>
                <a:gd name="connsiteX0" fmla="*/ 2097882 w 2097882"/>
                <a:gd name="connsiteY0" fmla="*/ 942181 h 1052179"/>
                <a:gd name="connsiteX1" fmla="*/ 0 w 2097882"/>
                <a:gd name="connsiteY1" fmla="*/ 0 h 1052179"/>
                <a:gd name="connsiteX0" fmla="*/ 2097882 w 2097882"/>
                <a:gd name="connsiteY0" fmla="*/ 942181 h 1041082"/>
                <a:gd name="connsiteX1" fmla="*/ 0 w 2097882"/>
                <a:gd name="connsiteY1" fmla="*/ 0 h 1041082"/>
                <a:gd name="connsiteX0" fmla="*/ 2097882 w 2097882"/>
                <a:gd name="connsiteY0" fmla="*/ 942181 h 1041834"/>
                <a:gd name="connsiteX1" fmla="*/ 0 w 2097882"/>
                <a:gd name="connsiteY1" fmla="*/ 0 h 1041834"/>
                <a:gd name="connsiteX0" fmla="*/ 2097882 w 2097882"/>
                <a:gd name="connsiteY0" fmla="*/ 942181 h 1060808"/>
                <a:gd name="connsiteX1" fmla="*/ 0 w 2097882"/>
                <a:gd name="connsiteY1" fmla="*/ 0 h 1060808"/>
                <a:gd name="connsiteX0" fmla="*/ 2097882 w 2097882"/>
                <a:gd name="connsiteY0" fmla="*/ 942181 h 1064642"/>
                <a:gd name="connsiteX1" fmla="*/ 0 w 2097882"/>
                <a:gd name="connsiteY1" fmla="*/ 0 h 1064642"/>
                <a:gd name="connsiteX0" fmla="*/ 2097882 w 2097882"/>
                <a:gd name="connsiteY0" fmla="*/ 942181 h 1081608"/>
                <a:gd name="connsiteX1" fmla="*/ 0 w 2097882"/>
                <a:gd name="connsiteY1" fmla="*/ 0 h 1081608"/>
                <a:gd name="connsiteX0" fmla="*/ 2097882 w 2097882"/>
                <a:gd name="connsiteY0" fmla="*/ 942181 h 1077689"/>
                <a:gd name="connsiteX1" fmla="*/ 0 w 2097882"/>
                <a:gd name="connsiteY1" fmla="*/ 0 h 1077689"/>
                <a:gd name="connsiteX0" fmla="*/ 2097882 w 2097882"/>
                <a:gd name="connsiteY0" fmla="*/ 942181 h 1044180"/>
                <a:gd name="connsiteX1" fmla="*/ 0 w 2097882"/>
                <a:gd name="connsiteY1" fmla="*/ 0 h 1044180"/>
                <a:gd name="connsiteX0" fmla="*/ 2097882 w 2097882"/>
                <a:gd name="connsiteY0" fmla="*/ 942181 h 1050039"/>
                <a:gd name="connsiteX1" fmla="*/ 0 w 2097882"/>
                <a:gd name="connsiteY1" fmla="*/ 0 h 1050039"/>
                <a:gd name="connsiteX0" fmla="*/ 2097882 w 2097882"/>
                <a:gd name="connsiteY0" fmla="*/ 942181 h 1044180"/>
                <a:gd name="connsiteX1" fmla="*/ 0 w 2097882"/>
                <a:gd name="connsiteY1" fmla="*/ 0 h 1044180"/>
                <a:gd name="connsiteX0" fmla="*/ 2097882 w 2097882"/>
                <a:gd name="connsiteY0" fmla="*/ 942181 h 1044180"/>
                <a:gd name="connsiteX1" fmla="*/ 0 w 2097882"/>
                <a:gd name="connsiteY1" fmla="*/ 0 h 104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97882" h="1044180">
                  <a:moveTo>
                    <a:pt x="2097882" y="942181"/>
                  </a:moveTo>
                  <a:cubicBezTo>
                    <a:pt x="767291" y="1240630"/>
                    <a:pt x="378883" y="871538"/>
                    <a:pt x="0" y="0"/>
                  </a:cubicBezTo>
                </a:path>
              </a:pathLst>
            </a:custGeom>
            <a:noFill/>
            <a:ln w="38100" cap="rnd">
              <a:solidFill>
                <a:schemeClr val="accent6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772" name="Group 2771">
            <a:extLst>
              <a:ext uri="{FF2B5EF4-FFF2-40B4-BE49-F238E27FC236}">
                <a16:creationId xmlns:a16="http://schemas.microsoft.com/office/drawing/2014/main" id="{AFC4CD49-2E49-1D92-0E18-765BBFA7C1E8}"/>
              </a:ext>
            </a:extLst>
          </p:cNvPr>
          <p:cNvGrpSpPr/>
          <p:nvPr/>
        </p:nvGrpSpPr>
        <p:grpSpPr>
          <a:xfrm>
            <a:off x="12156745" y="7893914"/>
            <a:ext cx="1003074" cy="1006250"/>
            <a:chOff x="12213895" y="7984402"/>
            <a:chExt cx="1003074" cy="1006250"/>
          </a:xfrm>
        </p:grpSpPr>
        <p:grpSp>
          <p:nvGrpSpPr>
            <p:cNvPr id="2350" name="Group 2349">
              <a:extLst>
                <a:ext uri="{FF2B5EF4-FFF2-40B4-BE49-F238E27FC236}">
                  <a16:creationId xmlns:a16="http://schemas.microsoft.com/office/drawing/2014/main" id="{2D382814-82B8-DC3E-0BAB-4EAE9268EF27}"/>
                </a:ext>
              </a:extLst>
            </p:cNvPr>
            <p:cNvGrpSpPr/>
            <p:nvPr/>
          </p:nvGrpSpPr>
          <p:grpSpPr>
            <a:xfrm>
              <a:off x="12213895" y="7984402"/>
              <a:ext cx="1002207" cy="1002327"/>
              <a:chOff x="11981213" y="7856041"/>
              <a:chExt cx="1002207" cy="1002327"/>
            </a:xfrm>
          </p:grpSpPr>
          <p:grpSp>
            <p:nvGrpSpPr>
              <p:cNvPr id="2338" name="Group 2337">
                <a:extLst>
                  <a:ext uri="{FF2B5EF4-FFF2-40B4-BE49-F238E27FC236}">
                    <a16:creationId xmlns:a16="http://schemas.microsoft.com/office/drawing/2014/main" id="{DCF94BAA-5CAA-80B6-CD67-9C89D54B91AA}"/>
                  </a:ext>
                </a:extLst>
              </p:cNvPr>
              <p:cNvGrpSpPr/>
              <p:nvPr/>
            </p:nvGrpSpPr>
            <p:grpSpPr>
              <a:xfrm>
                <a:off x="11981213" y="7856041"/>
                <a:ext cx="1002207" cy="1002327"/>
                <a:chOff x="11981213" y="7856041"/>
                <a:chExt cx="1002207" cy="1002327"/>
              </a:xfrm>
            </p:grpSpPr>
            <p:sp>
              <p:nvSpPr>
                <p:cNvPr id="50" name="Oval 49">
                  <a:extLst>
                    <a:ext uri="{FF2B5EF4-FFF2-40B4-BE49-F238E27FC236}">
                      <a16:creationId xmlns:a16="http://schemas.microsoft.com/office/drawing/2014/main" id="{88538C0A-8500-9B2C-719D-E060AC7FD20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981213" y="7856041"/>
                  <a:ext cx="1001486" cy="1001486"/>
                </a:xfrm>
                <a:prstGeom prst="ellipse">
                  <a:avLst/>
                </a:prstGeom>
                <a:solidFill>
                  <a:srgbClr val="6733F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1" name="Freeform: Shape 10">
                  <a:extLst>
                    <a:ext uri="{FF2B5EF4-FFF2-40B4-BE49-F238E27FC236}">
                      <a16:creationId xmlns:a16="http://schemas.microsoft.com/office/drawing/2014/main" id="{3876E657-D407-2C1A-D932-3F3C6242FFBA}"/>
                    </a:ext>
                  </a:extLst>
                </p:cNvPr>
                <p:cNvSpPr/>
                <p:nvPr/>
              </p:nvSpPr>
              <p:spPr>
                <a:xfrm>
                  <a:off x="12556981" y="7898607"/>
                  <a:ext cx="85076" cy="354808"/>
                </a:xfrm>
                <a:custGeom>
                  <a:avLst/>
                  <a:gdLst>
                    <a:gd name="connsiteX0" fmla="*/ 0 w 88106"/>
                    <a:gd name="connsiteY0" fmla="*/ 359569 h 359569"/>
                    <a:gd name="connsiteX1" fmla="*/ 88106 w 88106"/>
                    <a:gd name="connsiteY1" fmla="*/ 0 h 359569"/>
                    <a:gd name="connsiteX0" fmla="*/ 47956 w 136062"/>
                    <a:gd name="connsiteY0" fmla="*/ 359569 h 359569"/>
                    <a:gd name="connsiteX1" fmla="*/ 136062 w 136062"/>
                    <a:gd name="connsiteY1" fmla="*/ 0 h 359569"/>
                    <a:gd name="connsiteX0" fmla="*/ 18376 w 106482"/>
                    <a:gd name="connsiteY0" fmla="*/ 359569 h 359569"/>
                    <a:gd name="connsiteX1" fmla="*/ 106482 w 106482"/>
                    <a:gd name="connsiteY1" fmla="*/ 0 h 359569"/>
                    <a:gd name="connsiteX0" fmla="*/ 35119 w 101794"/>
                    <a:gd name="connsiteY0" fmla="*/ 364332 h 364332"/>
                    <a:gd name="connsiteX1" fmla="*/ 101794 w 101794"/>
                    <a:gd name="connsiteY1" fmla="*/ 0 h 364332"/>
                    <a:gd name="connsiteX0" fmla="*/ 29488 w 103307"/>
                    <a:gd name="connsiteY0" fmla="*/ 361951 h 361951"/>
                    <a:gd name="connsiteX1" fmla="*/ 103307 w 103307"/>
                    <a:gd name="connsiteY1" fmla="*/ 0 h 361951"/>
                    <a:gd name="connsiteX0" fmla="*/ 29488 w 103307"/>
                    <a:gd name="connsiteY0" fmla="*/ 361951 h 361951"/>
                    <a:gd name="connsiteX1" fmla="*/ 103307 w 103307"/>
                    <a:gd name="connsiteY1" fmla="*/ 0 h 361951"/>
                    <a:gd name="connsiteX0" fmla="*/ 35118 w 101793"/>
                    <a:gd name="connsiteY0" fmla="*/ 354808 h 354808"/>
                    <a:gd name="connsiteX1" fmla="*/ 101793 w 101793"/>
                    <a:gd name="connsiteY1" fmla="*/ 0 h 354808"/>
                    <a:gd name="connsiteX0" fmla="*/ 18401 w 85076"/>
                    <a:gd name="connsiteY0" fmla="*/ 354808 h 354808"/>
                    <a:gd name="connsiteX1" fmla="*/ 85076 w 85076"/>
                    <a:gd name="connsiteY1" fmla="*/ 0 h 354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85076" h="354808">
                      <a:moveTo>
                        <a:pt x="18401" y="354808"/>
                      </a:moveTo>
                      <a:cubicBezTo>
                        <a:pt x="169214" y="296864"/>
                        <a:pt x="-139556" y="60324"/>
                        <a:pt x="85076" y="0"/>
                      </a:cubicBezTo>
                    </a:path>
                  </a:pathLst>
                </a:custGeom>
                <a:noFill/>
                <a:ln cap="rnd">
                  <a:solidFill>
                    <a:srgbClr val="0B698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299" name="Freeform: Shape 2298">
                  <a:extLst>
                    <a:ext uri="{FF2B5EF4-FFF2-40B4-BE49-F238E27FC236}">
                      <a16:creationId xmlns:a16="http://schemas.microsoft.com/office/drawing/2014/main" id="{0B19F5D4-5F9F-6C15-9087-E52AB3AFA37B}"/>
                    </a:ext>
                  </a:extLst>
                </p:cNvPr>
                <p:cNvSpPr/>
                <p:nvPr/>
              </p:nvSpPr>
              <p:spPr>
                <a:xfrm rot="20183669">
                  <a:off x="12023970" y="8212666"/>
                  <a:ext cx="328612" cy="210794"/>
                </a:xfrm>
                <a:custGeom>
                  <a:avLst/>
                  <a:gdLst>
                    <a:gd name="connsiteX0" fmla="*/ 0 w 88106"/>
                    <a:gd name="connsiteY0" fmla="*/ 359569 h 359569"/>
                    <a:gd name="connsiteX1" fmla="*/ 88106 w 88106"/>
                    <a:gd name="connsiteY1" fmla="*/ 0 h 359569"/>
                    <a:gd name="connsiteX0" fmla="*/ 47956 w 136062"/>
                    <a:gd name="connsiteY0" fmla="*/ 359569 h 359569"/>
                    <a:gd name="connsiteX1" fmla="*/ 136062 w 136062"/>
                    <a:gd name="connsiteY1" fmla="*/ 0 h 359569"/>
                    <a:gd name="connsiteX0" fmla="*/ 18376 w 106482"/>
                    <a:gd name="connsiteY0" fmla="*/ 359569 h 359569"/>
                    <a:gd name="connsiteX1" fmla="*/ 106482 w 106482"/>
                    <a:gd name="connsiteY1" fmla="*/ 0 h 359569"/>
                    <a:gd name="connsiteX0" fmla="*/ 35119 w 101794"/>
                    <a:gd name="connsiteY0" fmla="*/ 364332 h 364332"/>
                    <a:gd name="connsiteX1" fmla="*/ 101794 w 101794"/>
                    <a:gd name="connsiteY1" fmla="*/ 0 h 364332"/>
                    <a:gd name="connsiteX0" fmla="*/ 29488 w 103307"/>
                    <a:gd name="connsiteY0" fmla="*/ 361951 h 361951"/>
                    <a:gd name="connsiteX1" fmla="*/ 103307 w 103307"/>
                    <a:gd name="connsiteY1" fmla="*/ 0 h 361951"/>
                    <a:gd name="connsiteX0" fmla="*/ 29488 w 103307"/>
                    <a:gd name="connsiteY0" fmla="*/ 361951 h 361951"/>
                    <a:gd name="connsiteX1" fmla="*/ 103307 w 103307"/>
                    <a:gd name="connsiteY1" fmla="*/ 0 h 361951"/>
                    <a:gd name="connsiteX0" fmla="*/ 35118 w 101793"/>
                    <a:gd name="connsiteY0" fmla="*/ 354808 h 354808"/>
                    <a:gd name="connsiteX1" fmla="*/ 101793 w 101793"/>
                    <a:gd name="connsiteY1" fmla="*/ 0 h 354808"/>
                    <a:gd name="connsiteX0" fmla="*/ 18401 w 85076"/>
                    <a:gd name="connsiteY0" fmla="*/ 354808 h 354808"/>
                    <a:gd name="connsiteX1" fmla="*/ 85076 w 85076"/>
                    <a:gd name="connsiteY1" fmla="*/ 0 h 354808"/>
                    <a:gd name="connsiteX0" fmla="*/ 35756 w 81000"/>
                    <a:gd name="connsiteY0" fmla="*/ 309564 h 309564"/>
                    <a:gd name="connsiteX1" fmla="*/ 81000 w 81000"/>
                    <a:gd name="connsiteY1" fmla="*/ 0 h 309564"/>
                    <a:gd name="connsiteX0" fmla="*/ 153732 w 198976"/>
                    <a:gd name="connsiteY0" fmla="*/ 309564 h 309564"/>
                    <a:gd name="connsiteX1" fmla="*/ 198976 w 198976"/>
                    <a:gd name="connsiteY1" fmla="*/ 0 h 309564"/>
                    <a:gd name="connsiteX0" fmla="*/ 229368 w 229368"/>
                    <a:gd name="connsiteY0" fmla="*/ 292895 h 292895"/>
                    <a:gd name="connsiteX1" fmla="*/ 131737 w 229368"/>
                    <a:gd name="connsiteY1" fmla="*/ 0 h 292895"/>
                    <a:gd name="connsiteX0" fmla="*/ 97631 w 97631"/>
                    <a:gd name="connsiteY0" fmla="*/ 292895 h 292895"/>
                    <a:gd name="connsiteX1" fmla="*/ 0 w 97631"/>
                    <a:gd name="connsiteY1" fmla="*/ 0 h 292895"/>
                    <a:gd name="connsiteX0" fmla="*/ 314325 w 314325"/>
                    <a:gd name="connsiteY0" fmla="*/ 176213 h 176213"/>
                    <a:gd name="connsiteX1" fmla="*/ 0 w 314325"/>
                    <a:gd name="connsiteY1" fmla="*/ 0 h 176213"/>
                    <a:gd name="connsiteX0" fmla="*/ 316889 w 316889"/>
                    <a:gd name="connsiteY0" fmla="*/ 176213 h 186420"/>
                    <a:gd name="connsiteX1" fmla="*/ 2564 w 316889"/>
                    <a:gd name="connsiteY1" fmla="*/ 0 h 186420"/>
                    <a:gd name="connsiteX0" fmla="*/ 315105 w 317059"/>
                    <a:gd name="connsiteY0" fmla="*/ 176213 h 176213"/>
                    <a:gd name="connsiteX1" fmla="*/ 780 w 317059"/>
                    <a:gd name="connsiteY1" fmla="*/ 0 h 176213"/>
                    <a:gd name="connsiteX0" fmla="*/ 329363 w 331247"/>
                    <a:gd name="connsiteY0" fmla="*/ 166688 h 166688"/>
                    <a:gd name="connsiteX1" fmla="*/ 751 w 331247"/>
                    <a:gd name="connsiteY1" fmla="*/ 0 h 166688"/>
                    <a:gd name="connsiteX0" fmla="*/ 329381 w 330342"/>
                    <a:gd name="connsiteY0" fmla="*/ 166688 h 166688"/>
                    <a:gd name="connsiteX1" fmla="*/ 769 w 330342"/>
                    <a:gd name="connsiteY1" fmla="*/ 0 h 166688"/>
                    <a:gd name="connsiteX0" fmla="*/ 328612 w 329789"/>
                    <a:gd name="connsiteY0" fmla="*/ 166688 h 185208"/>
                    <a:gd name="connsiteX1" fmla="*/ 0 w 329789"/>
                    <a:gd name="connsiteY1" fmla="*/ 0 h 185208"/>
                    <a:gd name="connsiteX0" fmla="*/ 328612 w 328612"/>
                    <a:gd name="connsiteY0" fmla="*/ 166688 h 171161"/>
                    <a:gd name="connsiteX1" fmla="*/ 134692 w 328612"/>
                    <a:gd name="connsiteY1" fmla="*/ 113885 h 171161"/>
                    <a:gd name="connsiteX2" fmla="*/ 0 w 328612"/>
                    <a:gd name="connsiteY2" fmla="*/ 0 h 171161"/>
                    <a:gd name="connsiteX0" fmla="*/ 328612 w 328612"/>
                    <a:gd name="connsiteY0" fmla="*/ 166688 h 171161"/>
                    <a:gd name="connsiteX1" fmla="*/ 134692 w 328612"/>
                    <a:gd name="connsiteY1" fmla="*/ 113885 h 171161"/>
                    <a:gd name="connsiteX2" fmla="*/ 0 w 328612"/>
                    <a:gd name="connsiteY2" fmla="*/ 0 h 171161"/>
                    <a:gd name="connsiteX0" fmla="*/ 328612 w 328612"/>
                    <a:gd name="connsiteY0" fmla="*/ 166688 h 230694"/>
                    <a:gd name="connsiteX1" fmla="*/ 134692 w 328612"/>
                    <a:gd name="connsiteY1" fmla="*/ 113885 h 230694"/>
                    <a:gd name="connsiteX2" fmla="*/ 0 w 328612"/>
                    <a:gd name="connsiteY2" fmla="*/ 0 h 230694"/>
                    <a:gd name="connsiteX0" fmla="*/ 328612 w 328612"/>
                    <a:gd name="connsiteY0" fmla="*/ 166688 h 202109"/>
                    <a:gd name="connsiteX1" fmla="*/ 139455 w 328612"/>
                    <a:gd name="connsiteY1" fmla="*/ 66260 h 202109"/>
                    <a:gd name="connsiteX2" fmla="*/ 0 w 328612"/>
                    <a:gd name="connsiteY2" fmla="*/ 0 h 202109"/>
                    <a:gd name="connsiteX0" fmla="*/ 328612 w 328612"/>
                    <a:gd name="connsiteY0" fmla="*/ 166688 h 189964"/>
                    <a:gd name="connsiteX1" fmla="*/ 139455 w 328612"/>
                    <a:gd name="connsiteY1" fmla="*/ 66260 h 189964"/>
                    <a:gd name="connsiteX2" fmla="*/ 0 w 328612"/>
                    <a:gd name="connsiteY2" fmla="*/ 0 h 189964"/>
                    <a:gd name="connsiteX0" fmla="*/ 328612 w 328612"/>
                    <a:gd name="connsiteY0" fmla="*/ 166688 h 185679"/>
                    <a:gd name="connsiteX1" fmla="*/ 122787 w 328612"/>
                    <a:gd name="connsiteY1" fmla="*/ 49592 h 185679"/>
                    <a:gd name="connsiteX2" fmla="*/ 0 w 328612"/>
                    <a:gd name="connsiteY2" fmla="*/ 0 h 185679"/>
                    <a:gd name="connsiteX0" fmla="*/ 328612 w 328612"/>
                    <a:gd name="connsiteY0" fmla="*/ 166688 h 183318"/>
                    <a:gd name="connsiteX1" fmla="*/ 120405 w 328612"/>
                    <a:gd name="connsiteY1" fmla="*/ 40067 h 183318"/>
                    <a:gd name="connsiteX2" fmla="*/ 0 w 328612"/>
                    <a:gd name="connsiteY2" fmla="*/ 0 h 183318"/>
                    <a:gd name="connsiteX0" fmla="*/ 328612 w 328612"/>
                    <a:gd name="connsiteY0" fmla="*/ 166688 h 188985"/>
                    <a:gd name="connsiteX1" fmla="*/ 120405 w 328612"/>
                    <a:gd name="connsiteY1" fmla="*/ 40067 h 188985"/>
                    <a:gd name="connsiteX2" fmla="*/ 0 w 328612"/>
                    <a:gd name="connsiteY2" fmla="*/ 0 h 188985"/>
                    <a:gd name="connsiteX0" fmla="*/ 328612 w 328612"/>
                    <a:gd name="connsiteY0" fmla="*/ 166688 h 171402"/>
                    <a:gd name="connsiteX1" fmla="*/ 120405 w 328612"/>
                    <a:gd name="connsiteY1" fmla="*/ 40067 h 171402"/>
                    <a:gd name="connsiteX2" fmla="*/ 0 w 328612"/>
                    <a:gd name="connsiteY2" fmla="*/ 0 h 171402"/>
                    <a:gd name="connsiteX0" fmla="*/ 328612 w 328612"/>
                    <a:gd name="connsiteY0" fmla="*/ 166688 h 166696"/>
                    <a:gd name="connsiteX1" fmla="*/ 120405 w 328612"/>
                    <a:gd name="connsiteY1" fmla="*/ 40067 h 166696"/>
                    <a:gd name="connsiteX2" fmla="*/ 182317 w 328612"/>
                    <a:gd name="connsiteY2" fmla="*/ 87693 h 166696"/>
                    <a:gd name="connsiteX3" fmla="*/ 0 w 328612"/>
                    <a:gd name="connsiteY3" fmla="*/ 0 h 166696"/>
                    <a:gd name="connsiteX0" fmla="*/ 328612 w 328612"/>
                    <a:gd name="connsiteY0" fmla="*/ 166688 h 166696"/>
                    <a:gd name="connsiteX1" fmla="*/ 120405 w 328612"/>
                    <a:gd name="connsiteY1" fmla="*/ 40067 h 166696"/>
                    <a:gd name="connsiteX2" fmla="*/ 182317 w 328612"/>
                    <a:gd name="connsiteY2" fmla="*/ 87693 h 166696"/>
                    <a:gd name="connsiteX3" fmla="*/ 0 w 328612"/>
                    <a:gd name="connsiteY3" fmla="*/ 0 h 166696"/>
                    <a:gd name="connsiteX0" fmla="*/ 328612 w 328612"/>
                    <a:gd name="connsiteY0" fmla="*/ 173060 h 173068"/>
                    <a:gd name="connsiteX1" fmla="*/ 120405 w 328612"/>
                    <a:gd name="connsiteY1" fmla="*/ 46439 h 173068"/>
                    <a:gd name="connsiteX2" fmla="*/ 182317 w 328612"/>
                    <a:gd name="connsiteY2" fmla="*/ 94065 h 173068"/>
                    <a:gd name="connsiteX3" fmla="*/ 0 w 328612"/>
                    <a:gd name="connsiteY3" fmla="*/ 6372 h 173068"/>
                    <a:gd name="connsiteX0" fmla="*/ 328612 w 328612"/>
                    <a:gd name="connsiteY0" fmla="*/ 199061 h 199083"/>
                    <a:gd name="connsiteX1" fmla="*/ 120405 w 328612"/>
                    <a:gd name="connsiteY1" fmla="*/ 72440 h 199083"/>
                    <a:gd name="connsiteX2" fmla="*/ 182317 w 328612"/>
                    <a:gd name="connsiteY2" fmla="*/ 120066 h 199083"/>
                    <a:gd name="connsiteX3" fmla="*/ 0 w 328612"/>
                    <a:gd name="connsiteY3" fmla="*/ 32373 h 199083"/>
                    <a:gd name="connsiteX0" fmla="*/ 328612 w 328612"/>
                    <a:gd name="connsiteY0" fmla="*/ 174641 h 174649"/>
                    <a:gd name="connsiteX1" fmla="*/ 120405 w 328612"/>
                    <a:gd name="connsiteY1" fmla="*/ 48020 h 174649"/>
                    <a:gd name="connsiteX2" fmla="*/ 225179 w 328612"/>
                    <a:gd name="connsiteY2" fmla="*/ 93265 h 174649"/>
                    <a:gd name="connsiteX3" fmla="*/ 0 w 328612"/>
                    <a:gd name="connsiteY3" fmla="*/ 7953 h 174649"/>
                    <a:gd name="connsiteX0" fmla="*/ 328612 w 328612"/>
                    <a:gd name="connsiteY0" fmla="*/ 166688 h 166696"/>
                    <a:gd name="connsiteX1" fmla="*/ 103736 w 328612"/>
                    <a:gd name="connsiteY1" fmla="*/ 49592 h 166696"/>
                    <a:gd name="connsiteX2" fmla="*/ 225179 w 328612"/>
                    <a:gd name="connsiteY2" fmla="*/ 85312 h 166696"/>
                    <a:gd name="connsiteX3" fmla="*/ 0 w 328612"/>
                    <a:gd name="connsiteY3" fmla="*/ 0 h 166696"/>
                    <a:gd name="connsiteX0" fmla="*/ 328612 w 328612"/>
                    <a:gd name="connsiteY0" fmla="*/ 166688 h 166733"/>
                    <a:gd name="connsiteX1" fmla="*/ 103736 w 328612"/>
                    <a:gd name="connsiteY1" fmla="*/ 49592 h 166733"/>
                    <a:gd name="connsiteX2" fmla="*/ 225179 w 328612"/>
                    <a:gd name="connsiteY2" fmla="*/ 85312 h 166733"/>
                    <a:gd name="connsiteX3" fmla="*/ 0 w 328612"/>
                    <a:gd name="connsiteY3" fmla="*/ 0 h 166733"/>
                    <a:gd name="connsiteX0" fmla="*/ 328612 w 328612"/>
                    <a:gd name="connsiteY0" fmla="*/ 173838 h 173883"/>
                    <a:gd name="connsiteX1" fmla="*/ 103736 w 328612"/>
                    <a:gd name="connsiteY1" fmla="*/ 56742 h 173883"/>
                    <a:gd name="connsiteX2" fmla="*/ 225179 w 328612"/>
                    <a:gd name="connsiteY2" fmla="*/ 92462 h 173883"/>
                    <a:gd name="connsiteX3" fmla="*/ 0 w 328612"/>
                    <a:gd name="connsiteY3" fmla="*/ 7150 h 173883"/>
                    <a:gd name="connsiteX0" fmla="*/ 328612 w 328612"/>
                    <a:gd name="connsiteY0" fmla="*/ 196805 h 196850"/>
                    <a:gd name="connsiteX1" fmla="*/ 103736 w 328612"/>
                    <a:gd name="connsiteY1" fmla="*/ 79709 h 196850"/>
                    <a:gd name="connsiteX2" fmla="*/ 225179 w 328612"/>
                    <a:gd name="connsiteY2" fmla="*/ 115429 h 196850"/>
                    <a:gd name="connsiteX3" fmla="*/ 0 w 328612"/>
                    <a:gd name="connsiteY3" fmla="*/ 30117 h 196850"/>
                    <a:gd name="connsiteX0" fmla="*/ 328612 w 328612"/>
                    <a:gd name="connsiteY0" fmla="*/ 175115 h 175135"/>
                    <a:gd name="connsiteX1" fmla="*/ 139455 w 328612"/>
                    <a:gd name="connsiteY1" fmla="*/ 31825 h 175135"/>
                    <a:gd name="connsiteX2" fmla="*/ 225179 w 328612"/>
                    <a:gd name="connsiteY2" fmla="*/ 93739 h 175135"/>
                    <a:gd name="connsiteX3" fmla="*/ 0 w 328612"/>
                    <a:gd name="connsiteY3" fmla="*/ 8427 h 175135"/>
                    <a:gd name="connsiteX0" fmla="*/ 328612 w 328612"/>
                    <a:gd name="connsiteY0" fmla="*/ 178058 h 178082"/>
                    <a:gd name="connsiteX1" fmla="*/ 139455 w 328612"/>
                    <a:gd name="connsiteY1" fmla="*/ 34768 h 178082"/>
                    <a:gd name="connsiteX2" fmla="*/ 225179 w 328612"/>
                    <a:gd name="connsiteY2" fmla="*/ 96682 h 178082"/>
                    <a:gd name="connsiteX3" fmla="*/ 0 w 328612"/>
                    <a:gd name="connsiteY3" fmla="*/ 11370 h 178082"/>
                    <a:gd name="connsiteX0" fmla="*/ 328612 w 328612"/>
                    <a:gd name="connsiteY0" fmla="*/ 191177 h 191201"/>
                    <a:gd name="connsiteX1" fmla="*/ 139455 w 328612"/>
                    <a:gd name="connsiteY1" fmla="*/ 47887 h 191201"/>
                    <a:gd name="connsiteX2" fmla="*/ 225179 w 328612"/>
                    <a:gd name="connsiteY2" fmla="*/ 109801 h 191201"/>
                    <a:gd name="connsiteX3" fmla="*/ 0 w 328612"/>
                    <a:gd name="connsiteY3" fmla="*/ 24489 h 191201"/>
                    <a:gd name="connsiteX0" fmla="*/ 328612 w 328612"/>
                    <a:gd name="connsiteY0" fmla="*/ 191177 h 191201"/>
                    <a:gd name="connsiteX1" fmla="*/ 139455 w 328612"/>
                    <a:gd name="connsiteY1" fmla="*/ 47887 h 191201"/>
                    <a:gd name="connsiteX2" fmla="*/ 225179 w 328612"/>
                    <a:gd name="connsiteY2" fmla="*/ 109801 h 191201"/>
                    <a:gd name="connsiteX3" fmla="*/ 0 w 328612"/>
                    <a:gd name="connsiteY3" fmla="*/ 24489 h 191201"/>
                    <a:gd name="connsiteX0" fmla="*/ 328612 w 328612"/>
                    <a:gd name="connsiteY0" fmla="*/ 191177 h 210794"/>
                    <a:gd name="connsiteX1" fmla="*/ 139455 w 328612"/>
                    <a:gd name="connsiteY1" fmla="*/ 47887 h 210794"/>
                    <a:gd name="connsiteX2" fmla="*/ 225179 w 328612"/>
                    <a:gd name="connsiteY2" fmla="*/ 109801 h 210794"/>
                    <a:gd name="connsiteX3" fmla="*/ 0 w 328612"/>
                    <a:gd name="connsiteY3" fmla="*/ 24489 h 210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8612" h="210794">
                      <a:moveTo>
                        <a:pt x="328612" y="191177"/>
                      </a:moveTo>
                      <a:cubicBezTo>
                        <a:pt x="281211" y="254210"/>
                        <a:pt x="123357" y="154319"/>
                        <a:pt x="139455" y="47887"/>
                      </a:cubicBezTo>
                      <a:cubicBezTo>
                        <a:pt x="155553" y="-58545"/>
                        <a:pt x="265090" y="35120"/>
                        <a:pt x="225179" y="109801"/>
                      </a:cubicBezTo>
                      <a:cubicBezTo>
                        <a:pt x="185268" y="184482"/>
                        <a:pt x="-173" y="166899"/>
                        <a:pt x="0" y="24489"/>
                      </a:cubicBezTo>
                    </a:path>
                  </a:pathLst>
                </a:custGeom>
                <a:noFill/>
                <a:ln cap="rnd">
                  <a:solidFill>
                    <a:srgbClr val="0B76A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01" name="Freeform: Shape 2300">
                  <a:extLst>
                    <a:ext uri="{FF2B5EF4-FFF2-40B4-BE49-F238E27FC236}">
                      <a16:creationId xmlns:a16="http://schemas.microsoft.com/office/drawing/2014/main" id="{C41C0A10-78F6-93C6-64A2-306E8A9AFA4F}"/>
                    </a:ext>
                  </a:extLst>
                </p:cNvPr>
                <p:cNvSpPr/>
                <p:nvPr/>
              </p:nvSpPr>
              <p:spPr>
                <a:xfrm>
                  <a:off x="12342080" y="8370095"/>
                  <a:ext cx="154096" cy="466728"/>
                </a:xfrm>
                <a:custGeom>
                  <a:avLst/>
                  <a:gdLst>
                    <a:gd name="connsiteX0" fmla="*/ 0 w 88106"/>
                    <a:gd name="connsiteY0" fmla="*/ 359569 h 359569"/>
                    <a:gd name="connsiteX1" fmla="*/ 88106 w 88106"/>
                    <a:gd name="connsiteY1" fmla="*/ 0 h 359569"/>
                    <a:gd name="connsiteX0" fmla="*/ 47956 w 136062"/>
                    <a:gd name="connsiteY0" fmla="*/ 359569 h 359569"/>
                    <a:gd name="connsiteX1" fmla="*/ 136062 w 136062"/>
                    <a:gd name="connsiteY1" fmla="*/ 0 h 359569"/>
                    <a:gd name="connsiteX0" fmla="*/ 18376 w 106482"/>
                    <a:gd name="connsiteY0" fmla="*/ 359569 h 359569"/>
                    <a:gd name="connsiteX1" fmla="*/ 106482 w 106482"/>
                    <a:gd name="connsiteY1" fmla="*/ 0 h 359569"/>
                    <a:gd name="connsiteX0" fmla="*/ 35119 w 101794"/>
                    <a:gd name="connsiteY0" fmla="*/ 364332 h 364332"/>
                    <a:gd name="connsiteX1" fmla="*/ 101794 w 101794"/>
                    <a:gd name="connsiteY1" fmla="*/ 0 h 364332"/>
                    <a:gd name="connsiteX0" fmla="*/ 29488 w 103307"/>
                    <a:gd name="connsiteY0" fmla="*/ 361951 h 361951"/>
                    <a:gd name="connsiteX1" fmla="*/ 103307 w 103307"/>
                    <a:gd name="connsiteY1" fmla="*/ 0 h 361951"/>
                    <a:gd name="connsiteX0" fmla="*/ 29488 w 103307"/>
                    <a:gd name="connsiteY0" fmla="*/ 361951 h 361951"/>
                    <a:gd name="connsiteX1" fmla="*/ 103307 w 103307"/>
                    <a:gd name="connsiteY1" fmla="*/ 0 h 361951"/>
                    <a:gd name="connsiteX0" fmla="*/ 35118 w 101793"/>
                    <a:gd name="connsiteY0" fmla="*/ 354808 h 354808"/>
                    <a:gd name="connsiteX1" fmla="*/ 101793 w 101793"/>
                    <a:gd name="connsiteY1" fmla="*/ 0 h 354808"/>
                    <a:gd name="connsiteX0" fmla="*/ 18401 w 85076"/>
                    <a:gd name="connsiteY0" fmla="*/ 354808 h 354808"/>
                    <a:gd name="connsiteX1" fmla="*/ 85076 w 85076"/>
                    <a:gd name="connsiteY1" fmla="*/ 0 h 354808"/>
                    <a:gd name="connsiteX0" fmla="*/ 310418 w 333779"/>
                    <a:gd name="connsiteY0" fmla="*/ 35721 h 35721"/>
                    <a:gd name="connsiteX1" fmla="*/ 48480 w 333779"/>
                    <a:gd name="connsiteY1" fmla="*/ 0 h 35721"/>
                    <a:gd name="connsiteX0" fmla="*/ 31862 w 81868"/>
                    <a:gd name="connsiteY0" fmla="*/ 466728 h 466728"/>
                    <a:gd name="connsiteX1" fmla="*/ 81868 w 81868"/>
                    <a:gd name="connsiteY1" fmla="*/ 0 h 466728"/>
                    <a:gd name="connsiteX0" fmla="*/ 73446 w 123452"/>
                    <a:gd name="connsiteY0" fmla="*/ 466728 h 466728"/>
                    <a:gd name="connsiteX1" fmla="*/ 123452 w 123452"/>
                    <a:gd name="connsiteY1" fmla="*/ 0 h 466728"/>
                    <a:gd name="connsiteX0" fmla="*/ 53277 w 136401"/>
                    <a:gd name="connsiteY0" fmla="*/ 466728 h 466728"/>
                    <a:gd name="connsiteX1" fmla="*/ 103283 w 136401"/>
                    <a:gd name="connsiteY1" fmla="*/ 0 h 466728"/>
                    <a:gd name="connsiteX0" fmla="*/ 55313 w 138150"/>
                    <a:gd name="connsiteY0" fmla="*/ 461965 h 461965"/>
                    <a:gd name="connsiteX1" fmla="*/ 102938 w 138150"/>
                    <a:gd name="connsiteY1" fmla="*/ 0 h 461965"/>
                    <a:gd name="connsiteX0" fmla="*/ 73756 w 154096"/>
                    <a:gd name="connsiteY0" fmla="*/ 466728 h 466728"/>
                    <a:gd name="connsiteX1" fmla="*/ 99950 w 154096"/>
                    <a:gd name="connsiteY1" fmla="*/ 0 h 466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54096" h="466728">
                      <a:moveTo>
                        <a:pt x="73756" y="466728"/>
                      </a:moveTo>
                      <a:cubicBezTo>
                        <a:pt x="355538" y="277816"/>
                        <a:pt x="-219932" y="248443"/>
                        <a:pt x="99950" y="0"/>
                      </a:cubicBezTo>
                    </a:path>
                  </a:pathLst>
                </a:custGeom>
                <a:noFill/>
                <a:ln cap="rnd">
                  <a:solidFill>
                    <a:srgbClr val="0B76A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5B55403E-E3E7-A50A-B568-1385531F3663}"/>
                    </a:ext>
                  </a:extLst>
                </p:cNvPr>
                <p:cNvSpPr/>
                <p:nvPr/>
              </p:nvSpPr>
              <p:spPr>
                <a:xfrm rot="2884366">
                  <a:off x="12231674" y="8563233"/>
                  <a:ext cx="212725" cy="118977"/>
                </a:xfrm>
                <a:custGeom>
                  <a:avLst/>
                  <a:gdLst>
                    <a:gd name="connsiteX0" fmla="*/ 0 w 238125"/>
                    <a:gd name="connsiteY0" fmla="*/ 114300 h 114300"/>
                    <a:gd name="connsiteX1" fmla="*/ 238125 w 238125"/>
                    <a:gd name="connsiteY1" fmla="*/ 0 h 114300"/>
                    <a:gd name="connsiteX0" fmla="*/ 0 w 285750"/>
                    <a:gd name="connsiteY0" fmla="*/ 187325 h 187325"/>
                    <a:gd name="connsiteX1" fmla="*/ 285750 w 285750"/>
                    <a:gd name="connsiteY1" fmla="*/ 0 h 187325"/>
                    <a:gd name="connsiteX0" fmla="*/ 0 w 285750"/>
                    <a:gd name="connsiteY0" fmla="*/ 187325 h 187325"/>
                    <a:gd name="connsiteX1" fmla="*/ 285750 w 285750"/>
                    <a:gd name="connsiteY1" fmla="*/ 0 h 187325"/>
                    <a:gd name="connsiteX0" fmla="*/ 0 w 285750"/>
                    <a:gd name="connsiteY0" fmla="*/ 187325 h 189129"/>
                    <a:gd name="connsiteX1" fmla="*/ 285750 w 285750"/>
                    <a:gd name="connsiteY1" fmla="*/ 0 h 189129"/>
                    <a:gd name="connsiteX0" fmla="*/ 0 w 171450"/>
                    <a:gd name="connsiteY0" fmla="*/ 171450 h 173463"/>
                    <a:gd name="connsiteX1" fmla="*/ 171450 w 171450"/>
                    <a:gd name="connsiteY1" fmla="*/ 0 h 173463"/>
                    <a:gd name="connsiteX0" fmla="*/ 0 w 212725"/>
                    <a:gd name="connsiteY0" fmla="*/ 111125 h 114685"/>
                    <a:gd name="connsiteX1" fmla="*/ 212725 w 212725"/>
                    <a:gd name="connsiteY1" fmla="*/ 0 h 114685"/>
                    <a:gd name="connsiteX0" fmla="*/ 0 w 212725"/>
                    <a:gd name="connsiteY0" fmla="*/ 111125 h 114824"/>
                    <a:gd name="connsiteX1" fmla="*/ 212725 w 212725"/>
                    <a:gd name="connsiteY1" fmla="*/ 0 h 114824"/>
                    <a:gd name="connsiteX0" fmla="*/ 0 w 212725"/>
                    <a:gd name="connsiteY0" fmla="*/ 111125 h 118992"/>
                    <a:gd name="connsiteX1" fmla="*/ 212725 w 212725"/>
                    <a:gd name="connsiteY1" fmla="*/ 0 h 118992"/>
                    <a:gd name="connsiteX0" fmla="*/ 0 w 212725"/>
                    <a:gd name="connsiteY0" fmla="*/ 111125 h 118977"/>
                    <a:gd name="connsiteX1" fmla="*/ 212725 w 212725"/>
                    <a:gd name="connsiteY1" fmla="*/ 0 h 1189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12725" h="118977">
                      <a:moveTo>
                        <a:pt x="0" y="111125"/>
                      </a:moveTo>
                      <a:cubicBezTo>
                        <a:pt x="85725" y="142875"/>
                        <a:pt x="189221" y="72816"/>
                        <a:pt x="212725" y="0"/>
                      </a:cubicBezTo>
                    </a:path>
                  </a:pathLst>
                </a:custGeom>
                <a:noFill/>
                <a:ln w="127000" cap="rnd">
                  <a:solidFill>
                    <a:srgbClr val="4E27BB">
                      <a:alpha val="80000"/>
                    </a:srgb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02" name="Freeform: Shape 2301">
                  <a:extLst>
                    <a:ext uri="{FF2B5EF4-FFF2-40B4-BE49-F238E27FC236}">
                      <a16:creationId xmlns:a16="http://schemas.microsoft.com/office/drawing/2014/main" id="{ED5B51DE-43EF-9853-0D9B-E4E99C1411B7}"/>
                    </a:ext>
                  </a:extLst>
                </p:cNvPr>
                <p:cNvSpPr/>
                <p:nvPr/>
              </p:nvSpPr>
              <p:spPr>
                <a:xfrm>
                  <a:off x="12669563" y="8070042"/>
                  <a:ext cx="201093" cy="421114"/>
                </a:xfrm>
                <a:custGeom>
                  <a:avLst/>
                  <a:gdLst>
                    <a:gd name="connsiteX0" fmla="*/ 0 w 200025"/>
                    <a:gd name="connsiteY0" fmla="*/ 259557 h 412729"/>
                    <a:gd name="connsiteX1" fmla="*/ 35719 w 200025"/>
                    <a:gd name="connsiteY1" fmla="*/ 411957 h 412729"/>
                    <a:gd name="connsiteX2" fmla="*/ 157163 w 200025"/>
                    <a:gd name="connsiteY2" fmla="*/ 309563 h 412729"/>
                    <a:gd name="connsiteX3" fmla="*/ 50007 w 200025"/>
                    <a:gd name="connsiteY3" fmla="*/ 111919 h 412729"/>
                    <a:gd name="connsiteX4" fmla="*/ 200025 w 200025"/>
                    <a:gd name="connsiteY4" fmla="*/ 0 h 412729"/>
                    <a:gd name="connsiteX0" fmla="*/ 0 w 200025"/>
                    <a:gd name="connsiteY0" fmla="*/ 259564 h 412736"/>
                    <a:gd name="connsiteX1" fmla="*/ 35719 w 200025"/>
                    <a:gd name="connsiteY1" fmla="*/ 411964 h 412736"/>
                    <a:gd name="connsiteX2" fmla="*/ 157163 w 200025"/>
                    <a:gd name="connsiteY2" fmla="*/ 309570 h 412736"/>
                    <a:gd name="connsiteX3" fmla="*/ 50007 w 200025"/>
                    <a:gd name="connsiteY3" fmla="*/ 111926 h 412736"/>
                    <a:gd name="connsiteX4" fmla="*/ 200025 w 200025"/>
                    <a:gd name="connsiteY4" fmla="*/ 7 h 412736"/>
                    <a:gd name="connsiteX0" fmla="*/ 0 w 200025"/>
                    <a:gd name="connsiteY0" fmla="*/ 259578 h 412750"/>
                    <a:gd name="connsiteX1" fmla="*/ 35719 w 200025"/>
                    <a:gd name="connsiteY1" fmla="*/ 411978 h 412750"/>
                    <a:gd name="connsiteX2" fmla="*/ 157163 w 200025"/>
                    <a:gd name="connsiteY2" fmla="*/ 309584 h 412750"/>
                    <a:gd name="connsiteX3" fmla="*/ 50007 w 200025"/>
                    <a:gd name="connsiteY3" fmla="*/ 111940 h 412750"/>
                    <a:gd name="connsiteX4" fmla="*/ 200025 w 200025"/>
                    <a:gd name="connsiteY4" fmla="*/ 21 h 412750"/>
                    <a:gd name="connsiteX0" fmla="*/ 0 w 200025"/>
                    <a:gd name="connsiteY0" fmla="*/ 259578 h 412750"/>
                    <a:gd name="connsiteX1" fmla="*/ 35719 w 200025"/>
                    <a:gd name="connsiteY1" fmla="*/ 411978 h 412750"/>
                    <a:gd name="connsiteX2" fmla="*/ 157163 w 200025"/>
                    <a:gd name="connsiteY2" fmla="*/ 309584 h 412750"/>
                    <a:gd name="connsiteX3" fmla="*/ 50007 w 200025"/>
                    <a:gd name="connsiteY3" fmla="*/ 111940 h 412750"/>
                    <a:gd name="connsiteX4" fmla="*/ 200025 w 200025"/>
                    <a:gd name="connsiteY4" fmla="*/ 21 h 412750"/>
                    <a:gd name="connsiteX0" fmla="*/ 0 w 200025"/>
                    <a:gd name="connsiteY0" fmla="*/ 259578 h 412750"/>
                    <a:gd name="connsiteX1" fmla="*/ 35719 w 200025"/>
                    <a:gd name="connsiteY1" fmla="*/ 411978 h 412750"/>
                    <a:gd name="connsiteX2" fmla="*/ 157163 w 200025"/>
                    <a:gd name="connsiteY2" fmla="*/ 309584 h 412750"/>
                    <a:gd name="connsiteX3" fmla="*/ 50007 w 200025"/>
                    <a:gd name="connsiteY3" fmla="*/ 111940 h 412750"/>
                    <a:gd name="connsiteX4" fmla="*/ 200025 w 200025"/>
                    <a:gd name="connsiteY4" fmla="*/ 21 h 412750"/>
                    <a:gd name="connsiteX0" fmla="*/ 0 w 200025"/>
                    <a:gd name="connsiteY0" fmla="*/ 259573 h 412745"/>
                    <a:gd name="connsiteX1" fmla="*/ 35719 w 200025"/>
                    <a:gd name="connsiteY1" fmla="*/ 411973 h 412745"/>
                    <a:gd name="connsiteX2" fmla="*/ 157163 w 200025"/>
                    <a:gd name="connsiteY2" fmla="*/ 309579 h 412745"/>
                    <a:gd name="connsiteX3" fmla="*/ 50007 w 200025"/>
                    <a:gd name="connsiteY3" fmla="*/ 111935 h 412745"/>
                    <a:gd name="connsiteX4" fmla="*/ 200025 w 200025"/>
                    <a:gd name="connsiteY4" fmla="*/ 16 h 412745"/>
                    <a:gd name="connsiteX0" fmla="*/ 0 w 200025"/>
                    <a:gd name="connsiteY0" fmla="*/ 259573 h 412745"/>
                    <a:gd name="connsiteX1" fmla="*/ 35719 w 200025"/>
                    <a:gd name="connsiteY1" fmla="*/ 411973 h 412745"/>
                    <a:gd name="connsiteX2" fmla="*/ 157163 w 200025"/>
                    <a:gd name="connsiteY2" fmla="*/ 309579 h 412745"/>
                    <a:gd name="connsiteX3" fmla="*/ 50007 w 200025"/>
                    <a:gd name="connsiteY3" fmla="*/ 111935 h 412745"/>
                    <a:gd name="connsiteX4" fmla="*/ 200025 w 200025"/>
                    <a:gd name="connsiteY4" fmla="*/ 16 h 412745"/>
                    <a:gd name="connsiteX0" fmla="*/ 0 w 200025"/>
                    <a:gd name="connsiteY0" fmla="*/ 259573 h 413485"/>
                    <a:gd name="connsiteX1" fmla="*/ 35719 w 200025"/>
                    <a:gd name="connsiteY1" fmla="*/ 411973 h 413485"/>
                    <a:gd name="connsiteX2" fmla="*/ 157163 w 200025"/>
                    <a:gd name="connsiteY2" fmla="*/ 309579 h 413485"/>
                    <a:gd name="connsiteX3" fmla="*/ 50007 w 200025"/>
                    <a:gd name="connsiteY3" fmla="*/ 111935 h 413485"/>
                    <a:gd name="connsiteX4" fmla="*/ 200025 w 200025"/>
                    <a:gd name="connsiteY4" fmla="*/ 16 h 413485"/>
                    <a:gd name="connsiteX0" fmla="*/ 459 w 200484"/>
                    <a:gd name="connsiteY0" fmla="*/ 259573 h 415720"/>
                    <a:gd name="connsiteX1" fmla="*/ 36178 w 200484"/>
                    <a:gd name="connsiteY1" fmla="*/ 411973 h 415720"/>
                    <a:gd name="connsiteX2" fmla="*/ 157622 w 200484"/>
                    <a:gd name="connsiteY2" fmla="*/ 309579 h 415720"/>
                    <a:gd name="connsiteX3" fmla="*/ 50466 w 200484"/>
                    <a:gd name="connsiteY3" fmla="*/ 111935 h 415720"/>
                    <a:gd name="connsiteX4" fmla="*/ 200484 w 200484"/>
                    <a:gd name="connsiteY4" fmla="*/ 16 h 415720"/>
                    <a:gd name="connsiteX0" fmla="*/ 0 w 200025"/>
                    <a:gd name="connsiteY0" fmla="*/ 259573 h 418876"/>
                    <a:gd name="connsiteX1" fmla="*/ 47625 w 200025"/>
                    <a:gd name="connsiteY1" fmla="*/ 416736 h 418876"/>
                    <a:gd name="connsiteX2" fmla="*/ 157163 w 200025"/>
                    <a:gd name="connsiteY2" fmla="*/ 309579 h 418876"/>
                    <a:gd name="connsiteX3" fmla="*/ 50007 w 200025"/>
                    <a:gd name="connsiteY3" fmla="*/ 111935 h 418876"/>
                    <a:gd name="connsiteX4" fmla="*/ 200025 w 200025"/>
                    <a:gd name="connsiteY4" fmla="*/ 16 h 418876"/>
                    <a:gd name="connsiteX0" fmla="*/ 1068 w 201093"/>
                    <a:gd name="connsiteY0" fmla="*/ 259573 h 420715"/>
                    <a:gd name="connsiteX1" fmla="*/ 48693 w 201093"/>
                    <a:gd name="connsiteY1" fmla="*/ 416736 h 420715"/>
                    <a:gd name="connsiteX2" fmla="*/ 158231 w 201093"/>
                    <a:gd name="connsiteY2" fmla="*/ 309579 h 420715"/>
                    <a:gd name="connsiteX3" fmla="*/ 51075 w 201093"/>
                    <a:gd name="connsiteY3" fmla="*/ 111935 h 420715"/>
                    <a:gd name="connsiteX4" fmla="*/ 201093 w 201093"/>
                    <a:gd name="connsiteY4" fmla="*/ 16 h 420715"/>
                    <a:gd name="connsiteX0" fmla="*/ 1068 w 201093"/>
                    <a:gd name="connsiteY0" fmla="*/ 259573 h 421225"/>
                    <a:gd name="connsiteX1" fmla="*/ 48693 w 201093"/>
                    <a:gd name="connsiteY1" fmla="*/ 416736 h 421225"/>
                    <a:gd name="connsiteX2" fmla="*/ 158231 w 201093"/>
                    <a:gd name="connsiteY2" fmla="*/ 309579 h 421225"/>
                    <a:gd name="connsiteX3" fmla="*/ 51075 w 201093"/>
                    <a:gd name="connsiteY3" fmla="*/ 111935 h 421225"/>
                    <a:gd name="connsiteX4" fmla="*/ 201093 w 201093"/>
                    <a:gd name="connsiteY4" fmla="*/ 16 h 421225"/>
                    <a:gd name="connsiteX0" fmla="*/ 1068 w 201093"/>
                    <a:gd name="connsiteY0" fmla="*/ 259573 h 421007"/>
                    <a:gd name="connsiteX1" fmla="*/ 48693 w 201093"/>
                    <a:gd name="connsiteY1" fmla="*/ 416736 h 421007"/>
                    <a:gd name="connsiteX2" fmla="*/ 158231 w 201093"/>
                    <a:gd name="connsiteY2" fmla="*/ 309579 h 421007"/>
                    <a:gd name="connsiteX3" fmla="*/ 51075 w 201093"/>
                    <a:gd name="connsiteY3" fmla="*/ 111935 h 421007"/>
                    <a:gd name="connsiteX4" fmla="*/ 201093 w 201093"/>
                    <a:gd name="connsiteY4" fmla="*/ 16 h 421007"/>
                    <a:gd name="connsiteX0" fmla="*/ 1068 w 201093"/>
                    <a:gd name="connsiteY0" fmla="*/ 259573 h 421114"/>
                    <a:gd name="connsiteX1" fmla="*/ 48693 w 201093"/>
                    <a:gd name="connsiteY1" fmla="*/ 416736 h 421114"/>
                    <a:gd name="connsiteX2" fmla="*/ 158231 w 201093"/>
                    <a:gd name="connsiteY2" fmla="*/ 309579 h 421114"/>
                    <a:gd name="connsiteX3" fmla="*/ 51075 w 201093"/>
                    <a:gd name="connsiteY3" fmla="*/ 111935 h 421114"/>
                    <a:gd name="connsiteX4" fmla="*/ 201093 w 201093"/>
                    <a:gd name="connsiteY4" fmla="*/ 16 h 4211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1093" h="421114">
                      <a:moveTo>
                        <a:pt x="1068" y="259573"/>
                      </a:moveTo>
                      <a:cubicBezTo>
                        <a:pt x="5830" y="331606"/>
                        <a:pt x="-20364" y="394114"/>
                        <a:pt x="48693" y="416736"/>
                      </a:cubicBezTo>
                      <a:cubicBezTo>
                        <a:pt x="117750" y="439358"/>
                        <a:pt x="169740" y="369903"/>
                        <a:pt x="158231" y="309579"/>
                      </a:cubicBezTo>
                      <a:cubicBezTo>
                        <a:pt x="146722" y="249255"/>
                        <a:pt x="48693" y="194485"/>
                        <a:pt x="51075" y="111935"/>
                      </a:cubicBezTo>
                      <a:cubicBezTo>
                        <a:pt x="53457" y="29385"/>
                        <a:pt x="112987" y="-778"/>
                        <a:pt x="201093" y="16"/>
                      </a:cubicBezTo>
                    </a:path>
                  </a:pathLst>
                </a:custGeom>
                <a:noFill/>
                <a:ln cap="rnd">
                  <a:solidFill>
                    <a:srgbClr val="084F6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03" name="Freeform: Shape 2302">
                  <a:extLst>
                    <a:ext uri="{FF2B5EF4-FFF2-40B4-BE49-F238E27FC236}">
                      <a16:creationId xmlns:a16="http://schemas.microsoft.com/office/drawing/2014/main" id="{84ADF6B2-558B-FE97-3BE5-8922AF0DD29C}"/>
                    </a:ext>
                  </a:extLst>
                </p:cNvPr>
                <p:cNvSpPr/>
                <p:nvPr/>
              </p:nvSpPr>
              <p:spPr>
                <a:xfrm>
                  <a:off x="12315278" y="7885599"/>
                  <a:ext cx="278956" cy="400050"/>
                </a:xfrm>
                <a:custGeom>
                  <a:avLst/>
                  <a:gdLst>
                    <a:gd name="connsiteX0" fmla="*/ 0 w 200025"/>
                    <a:gd name="connsiteY0" fmla="*/ 259557 h 412729"/>
                    <a:gd name="connsiteX1" fmla="*/ 35719 w 200025"/>
                    <a:gd name="connsiteY1" fmla="*/ 411957 h 412729"/>
                    <a:gd name="connsiteX2" fmla="*/ 157163 w 200025"/>
                    <a:gd name="connsiteY2" fmla="*/ 309563 h 412729"/>
                    <a:gd name="connsiteX3" fmla="*/ 50007 w 200025"/>
                    <a:gd name="connsiteY3" fmla="*/ 111919 h 412729"/>
                    <a:gd name="connsiteX4" fmla="*/ 200025 w 200025"/>
                    <a:gd name="connsiteY4" fmla="*/ 0 h 412729"/>
                    <a:gd name="connsiteX0" fmla="*/ 0 w 200025"/>
                    <a:gd name="connsiteY0" fmla="*/ 259564 h 412736"/>
                    <a:gd name="connsiteX1" fmla="*/ 35719 w 200025"/>
                    <a:gd name="connsiteY1" fmla="*/ 411964 h 412736"/>
                    <a:gd name="connsiteX2" fmla="*/ 157163 w 200025"/>
                    <a:gd name="connsiteY2" fmla="*/ 309570 h 412736"/>
                    <a:gd name="connsiteX3" fmla="*/ 50007 w 200025"/>
                    <a:gd name="connsiteY3" fmla="*/ 111926 h 412736"/>
                    <a:gd name="connsiteX4" fmla="*/ 200025 w 200025"/>
                    <a:gd name="connsiteY4" fmla="*/ 7 h 412736"/>
                    <a:gd name="connsiteX0" fmla="*/ 0 w 200025"/>
                    <a:gd name="connsiteY0" fmla="*/ 259578 h 412750"/>
                    <a:gd name="connsiteX1" fmla="*/ 35719 w 200025"/>
                    <a:gd name="connsiteY1" fmla="*/ 411978 h 412750"/>
                    <a:gd name="connsiteX2" fmla="*/ 157163 w 200025"/>
                    <a:gd name="connsiteY2" fmla="*/ 309584 h 412750"/>
                    <a:gd name="connsiteX3" fmla="*/ 50007 w 200025"/>
                    <a:gd name="connsiteY3" fmla="*/ 111940 h 412750"/>
                    <a:gd name="connsiteX4" fmla="*/ 200025 w 200025"/>
                    <a:gd name="connsiteY4" fmla="*/ 21 h 412750"/>
                    <a:gd name="connsiteX0" fmla="*/ 0 w 200025"/>
                    <a:gd name="connsiteY0" fmla="*/ 259578 h 412750"/>
                    <a:gd name="connsiteX1" fmla="*/ 35719 w 200025"/>
                    <a:gd name="connsiteY1" fmla="*/ 411978 h 412750"/>
                    <a:gd name="connsiteX2" fmla="*/ 157163 w 200025"/>
                    <a:gd name="connsiteY2" fmla="*/ 309584 h 412750"/>
                    <a:gd name="connsiteX3" fmla="*/ 50007 w 200025"/>
                    <a:gd name="connsiteY3" fmla="*/ 111940 h 412750"/>
                    <a:gd name="connsiteX4" fmla="*/ 200025 w 200025"/>
                    <a:gd name="connsiteY4" fmla="*/ 21 h 412750"/>
                    <a:gd name="connsiteX0" fmla="*/ 0 w 200025"/>
                    <a:gd name="connsiteY0" fmla="*/ 259578 h 412750"/>
                    <a:gd name="connsiteX1" fmla="*/ 35719 w 200025"/>
                    <a:gd name="connsiteY1" fmla="*/ 411978 h 412750"/>
                    <a:gd name="connsiteX2" fmla="*/ 157163 w 200025"/>
                    <a:gd name="connsiteY2" fmla="*/ 309584 h 412750"/>
                    <a:gd name="connsiteX3" fmla="*/ 50007 w 200025"/>
                    <a:gd name="connsiteY3" fmla="*/ 111940 h 412750"/>
                    <a:gd name="connsiteX4" fmla="*/ 200025 w 200025"/>
                    <a:gd name="connsiteY4" fmla="*/ 21 h 412750"/>
                    <a:gd name="connsiteX0" fmla="*/ 0 w 200025"/>
                    <a:gd name="connsiteY0" fmla="*/ 259573 h 412745"/>
                    <a:gd name="connsiteX1" fmla="*/ 35719 w 200025"/>
                    <a:gd name="connsiteY1" fmla="*/ 411973 h 412745"/>
                    <a:gd name="connsiteX2" fmla="*/ 157163 w 200025"/>
                    <a:gd name="connsiteY2" fmla="*/ 309579 h 412745"/>
                    <a:gd name="connsiteX3" fmla="*/ 50007 w 200025"/>
                    <a:gd name="connsiteY3" fmla="*/ 111935 h 412745"/>
                    <a:gd name="connsiteX4" fmla="*/ 200025 w 200025"/>
                    <a:gd name="connsiteY4" fmla="*/ 16 h 412745"/>
                    <a:gd name="connsiteX0" fmla="*/ 0 w 200025"/>
                    <a:gd name="connsiteY0" fmla="*/ 259573 h 412745"/>
                    <a:gd name="connsiteX1" fmla="*/ 35719 w 200025"/>
                    <a:gd name="connsiteY1" fmla="*/ 411973 h 412745"/>
                    <a:gd name="connsiteX2" fmla="*/ 157163 w 200025"/>
                    <a:gd name="connsiteY2" fmla="*/ 309579 h 412745"/>
                    <a:gd name="connsiteX3" fmla="*/ 50007 w 200025"/>
                    <a:gd name="connsiteY3" fmla="*/ 111935 h 412745"/>
                    <a:gd name="connsiteX4" fmla="*/ 200025 w 200025"/>
                    <a:gd name="connsiteY4" fmla="*/ 16 h 412745"/>
                    <a:gd name="connsiteX0" fmla="*/ 0 w 200025"/>
                    <a:gd name="connsiteY0" fmla="*/ 259573 h 413485"/>
                    <a:gd name="connsiteX1" fmla="*/ 35719 w 200025"/>
                    <a:gd name="connsiteY1" fmla="*/ 411973 h 413485"/>
                    <a:gd name="connsiteX2" fmla="*/ 157163 w 200025"/>
                    <a:gd name="connsiteY2" fmla="*/ 309579 h 413485"/>
                    <a:gd name="connsiteX3" fmla="*/ 50007 w 200025"/>
                    <a:gd name="connsiteY3" fmla="*/ 111935 h 413485"/>
                    <a:gd name="connsiteX4" fmla="*/ 200025 w 200025"/>
                    <a:gd name="connsiteY4" fmla="*/ 16 h 413485"/>
                    <a:gd name="connsiteX0" fmla="*/ 459 w 200484"/>
                    <a:gd name="connsiteY0" fmla="*/ 259573 h 415720"/>
                    <a:gd name="connsiteX1" fmla="*/ 36178 w 200484"/>
                    <a:gd name="connsiteY1" fmla="*/ 411973 h 415720"/>
                    <a:gd name="connsiteX2" fmla="*/ 157622 w 200484"/>
                    <a:gd name="connsiteY2" fmla="*/ 309579 h 415720"/>
                    <a:gd name="connsiteX3" fmla="*/ 50466 w 200484"/>
                    <a:gd name="connsiteY3" fmla="*/ 111935 h 415720"/>
                    <a:gd name="connsiteX4" fmla="*/ 200484 w 200484"/>
                    <a:gd name="connsiteY4" fmla="*/ 16 h 415720"/>
                    <a:gd name="connsiteX0" fmla="*/ 0 w 200025"/>
                    <a:gd name="connsiteY0" fmla="*/ 259573 h 418876"/>
                    <a:gd name="connsiteX1" fmla="*/ 47625 w 200025"/>
                    <a:gd name="connsiteY1" fmla="*/ 416736 h 418876"/>
                    <a:gd name="connsiteX2" fmla="*/ 157163 w 200025"/>
                    <a:gd name="connsiteY2" fmla="*/ 309579 h 418876"/>
                    <a:gd name="connsiteX3" fmla="*/ 50007 w 200025"/>
                    <a:gd name="connsiteY3" fmla="*/ 111935 h 418876"/>
                    <a:gd name="connsiteX4" fmla="*/ 200025 w 200025"/>
                    <a:gd name="connsiteY4" fmla="*/ 16 h 418876"/>
                    <a:gd name="connsiteX0" fmla="*/ 1068 w 201093"/>
                    <a:gd name="connsiteY0" fmla="*/ 259573 h 420715"/>
                    <a:gd name="connsiteX1" fmla="*/ 48693 w 201093"/>
                    <a:gd name="connsiteY1" fmla="*/ 416736 h 420715"/>
                    <a:gd name="connsiteX2" fmla="*/ 158231 w 201093"/>
                    <a:gd name="connsiteY2" fmla="*/ 309579 h 420715"/>
                    <a:gd name="connsiteX3" fmla="*/ 51075 w 201093"/>
                    <a:gd name="connsiteY3" fmla="*/ 111935 h 420715"/>
                    <a:gd name="connsiteX4" fmla="*/ 201093 w 201093"/>
                    <a:gd name="connsiteY4" fmla="*/ 16 h 420715"/>
                    <a:gd name="connsiteX0" fmla="*/ 1068 w 201093"/>
                    <a:gd name="connsiteY0" fmla="*/ 259573 h 421225"/>
                    <a:gd name="connsiteX1" fmla="*/ 48693 w 201093"/>
                    <a:gd name="connsiteY1" fmla="*/ 416736 h 421225"/>
                    <a:gd name="connsiteX2" fmla="*/ 158231 w 201093"/>
                    <a:gd name="connsiteY2" fmla="*/ 309579 h 421225"/>
                    <a:gd name="connsiteX3" fmla="*/ 51075 w 201093"/>
                    <a:gd name="connsiteY3" fmla="*/ 111935 h 421225"/>
                    <a:gd name="connsiteX4" fmla="*/ 201093 w 201093"/>
                    <a:gd name="connsiteY4" fmla="*/ 16 h 421225"/>
                    <a:gd name="connsiteX0" fmla="*/ 1068 w 201093"/>
                    <a:gd name="connsiteY0" fmla="*/ 259573 h 421007"/>
                    <a:gd name="connsiteX1" fmla="*/ 48693 w 201093"/>
                    <a:gd name="connsiteY1" fmla="*/ 416736 h 421007"/>
                    <a:gd name="connsiteX2" fmla="*/ 158231 w 201093"/>
                    <a:gd name="connsiteY2" fmla="*/ 309579 h 421007"/>
                    <a:gd name="connsiteX3" fmla="*/ 51075 w 201093"/>
                    <a:gd name="connsiteY3" fmla="*/ 111935 h 421007"/>
                    <a:gd name="connsiteX4" fmla="*/ 201093 w 201093"/>
                    <a:gd name="connsiteY4" fmla="*/ 16 h 421007"/>
                    <a:gd name="connsiteX0" fmla="*/ 1068 w 201093"/>
                    <a:gd name="connsiteY0" fmla="*/ 259573 h 421114"/>
                    <a:gd name="connsiteX1" fmla="*/ 48693 w 201093"/>
                    <a:gd name="connsiteY1" fmla="*/ 416736 h 421114"/>
                    <a:gd name="connsiteX2" fmla="*/ 158231 w 201093"/>
                    <a:gd name="connsiteY2" fmla="*/ 309579 h 421114"/>
                    <a:gd name="connsiteX3" fmla="*/ 51075 w 201093"/>
                    <a:gd name="connsiteY3" fmla="*/ 111935 h 421114"/>
                    <a:gd name="connsiteX4" fmla="*/ 201093 w 201093"/>
                    <a:gd name="connsiteY4" fmla="*/ 16 h 421114"/>
                    <a:gd name="connsiteX0" fmla="*/ 133443 w 152493"/>
                    <a:gd name="connsiteY0" fmla="*/ 464360 h 491032"/>
                    <a:gd name="connsiteX1" fmla="*/ 93 w 152493"/>
                    <a:gd name="connsiteY1" fmla="*/ 416736 h 491032"/>
                    <a:gd name="connsiteX2" fmla="*/ 109631 w 152493"/>
                    <a:gd name="connsiteY2" fmla="*/ 309579 h 491032"/>
                    <a:gd name="connsiteX3" fmla="*/ 2475 w 152493"/>
                    <a:gd name="connsiteY3" fmla="*/ 111935 h 491032"/>
                    <a:gd name="connsiteX4" fmla="*/ 152493 w 152493"/>
                    <a:gd name="connsiteY4" fmla="*/ 16 h 491032"/>
                    <a:gd name="connsiteX0" fmla="*/ 200093 w 219143"/>
                    <a:gd name="connsiteY0" fmla="*/ 464360 h 477402"/>
                    <a:gd name="connsiteX1" fmla="*/ 68 w 219143"/>
                    <a:gd name="connsiteY1" fmla="*/ 261955 h 477402"/>
                    <a:gd name="connsiteX2" fmla="*/ 176281 w 219143"/>
                    <a:gd name="connsiteY2" fmla="*/ 309579 h 477402"/>
                    <a:gd name="connsiteX3" fmla="*/ 69125 w 219143"/>
                    <a:gd name="connsiteY3" fmla="*/ 111935 h 477402"/>
                    <a:gd name="connsiteX4" fmla="*/ 219143 w 219143"/>
                    <a:gd name="connsiteY4" fmla="*/ 16 h 477402"/>
                    <a:gd name="connsiteX0" fmla="*/ 200093 w 219143"/>
                    <a:gd name="connsiteY0" fmla="*/ 464360 h 464360"/>
                    <a:gd name="connsiteX1" fmla="*/ 68 w 219143"/>
                    <a:gd name="connsiteY1" fmla="*/ 261955 h 464360"/>
                    <a:gd name="connsiteX2" fmla="*/ 176281 w 219143"/>
                    <a:gd name="connsiteY2" fmla="*/ 309579 h 464360"/>
                    <a:gd name="connsiteX3" fmla="*/ 69125 w 219143"/>
                    <a:gd name="connsiteY3" fmla="*/ 111935 h 464360"/>
                    <a:gd name="connsiteX4" fmla="*/ 219143 w 219143"/>
                    <a:gd name="connsiteY4" fmla="*/ 16 h 464360"/>
                    <a:gd name="connsiteX0" fmla="*/ 221010 w 240060"/>
                    <a:gd name="connsiteY0" fmla="*/ 464349 h 464349"/>
                    <a:gd name="connsiteX1" fmla="*/ 20985 w 240060"/>
                    <a:gd name="connsiteY1" fmla="*/ 261944 h 464349"/>
                    <a:gd name="connsiteX2" fmla="*/ 13841 w 240060"/>
                    <a:gd name="connsiteY2" fmla="*/ 73825 h 464349"/>
                    <a:gd name="connsiteX3" fmla="*/ 90042 w 240060"/>
                    <a:gd name="connsiteY3" fmla="*/ 111924 h 464349"/>
                    <a:gd name="connsiteX4" fmla="*/ 240060 w 240060"/>
                    <a:gd name="connsiteY4" fmla="*/ 5 h 464349"/>
                    <a:gd name="connsiteX0" fmla="*/ 219582 w 238632"/>
                    <a:gd name="connsiteY0" fmla="*/ 504403 h 504403"/>
                    <a:gd name="connsiteX1" fmla="*/ 19557 w 238632"/>
                    <a:gd name="connsiteY1" fmla="*/ 301998 h 504403"/>
                    <a:gd name="connsiteX2" fmla="*/ 12413 w 238632"/>
                    <a:gd name="connsiteY2" fmla="*/ 113879 h 504403"/>
                    <a:gd name="connsiteX3" fmla="*/ 62420 w 238632"/>
                    <a:gd name="connsiteY3" fmla="*/ 1960 h 504403"/>
                    <a:gd name="connsiteX4" fmla="*/ 238632 w 238632"/>
                    <a:gd name="connsiteY4" fmla="*/ 40059 h 504403"/>
                    <a:gd name="connsiteX0" fmla="*/ 239970 w 239970"/>
                    <a:gd name="connsiteY0" fmla="*/ 330572 h 330572"/>
                    <a:gd name="connsiteX1" fmla="*/ 20895 w 239970"/>
                    <a:gd name="connsiteY1" fmla="*/ 301998 h 330572"/>
                    <a:gd name="connsiteX2" fmla="*/ 13751 w 239970"/>
                    <a:gd name="connsiteY2" fmla="*/ 113879 h 330572"/>
                    <a:gd name="connsiteX3" fmla="*/ 63758 w 239970"/>
                    <a:gd name="connsiteY3" fmla="*/ 1960 h 330572"/>
                    <a:gd name="connsiteX4" fmla="*/ 239970 w 239970"/>
                    <a:gd name="connsiteY4" fmla="*/ 40059 h 330572"/>
                    <a:gd name="connsiteX0" fmla="*/ 226291 w 226291"/>
                    <a:gd name="connsiteY0" fmla="*/ 330572 h 330572"/>
                    <a:gd name="connsiteX1" fmla="*/ 57222 w 226291"/>
                    <a:gd name="connsiteY1" fmla="*/ 201985 h 330572"/>
                    <a:gd name="connsiteX2" fmla="*/ 72 w 226291"/>
                    <a:gd name="connsiteY2" fmla="*/ 113879 h 330572"/>
                    <a:gd name="connsiteX3" fmla="*/ 50079 w 226291"/>
                    <a:gd name="connsiteY3" fmla="*/ 1960 h 330572"/>
                    <a:gd name="connsiteX4" fmla="*/ 226291 w 226291"/>
                    <a:gd name="connsiteY4" fmla="*/ 40059 h 330572"/>
                    <a:gd name="connsiteX0" fmla="*/ 291449 w 291449"/>
                    <a:gd name="connsiteY0" fmla="*/ 330572 h 330572"/>
                    <a:gd name="connsiteX1" fmla="*/ 10461 w 291449"/>
                    <a:gd name="connsiteY1" fmla="*/ 294854 h 330572"/>
                    <a:gd name="connsiteX2" fmla="*/ 65230 w 291449"/>
                    <a:gd name="connsiteY2" fmla="*/ 113879 h 330572"/>
                    <a:gd name="connsiteX3" fmla="*/ 115237 w 291449"/>
                    <a:gd name="connsiteY3" fmla="*/ 1960 h 330572"/>
                    <a:gd name="connsiteX4" fmla="*/ 291449 w 291449"/>
                    <a:gd name="connsiteY4" fmla="*/ 40059 h 330572"/>
                    <a:gd name="connsiteX0" fmla="*/ 300930 w 300930"/>
                    <a:gd name="connsiteY0" fmla="*/ 330572 h 330572"/>
                    <a:gd name="connsiteX1" fmla="*/ 19942 w 300930"/>
                    <a:gd name="connsiteY1" fmla="*/ 294854 h 330572"/>
                    <a:gd name="connsiteX2" fmla="*/ 74711 w 300930"/>
                    <a:gd name="connsiteY2" fmla="*/ 113879 h 330572"/>
                    <a:gd name="connsiteX3" fmla="*/ 124718 w 300930"/>
                    <a:gd name="connsiteY3" fmla="*/ 1960 h 330572"/>
                    <a:gd name="connsiteX4" fmla="*/ 300930 w 300930"/>
                    <a:gd name="connsiteY4" fmla="*/ 40059 h 330572"/>
                    <a:gd name="connsiteX0" fmla="*/ 287173 w 287173"/>
                    <a:gd name="connsiteY0" fmla="*/ 331111 h 331111"/>
                    <a:gd name="connsiteX1" fmla="*/ 6185 w 287173"/>
                    <a:gd name="connsiteY1" fmla="*/ 295393 h 331111"/>
                    <a:gd name="connsiteX2" fmla="*/ 94291 w 287173"/>
                    <a:gd name="connsiteY2" fmla="*/ 126324 h 331111"/>
                    <a:gd name="connsiteX3" fmla="*/ 110961 w 287173"/>
                    <a:gd name="connsiteY3" fmla="*/ 2499 h 331111"/>
                    <a:gd name="connsiteX4" fmla="*/ 287173 w 287173"/>
                    <a:gd name="connsiteY4" fmla="*/ 40598 h 331111"/>
                    <a:gd name="connsiteX0" fmla="*/ 284551 w 284551"/>
                    <a:gd name="connsiteY0" fmla="*/ 331111 h 331111"/>
                    <a:gd name="connsiteX1" fmla="*/ 3563 w 284551"/>
                    <a:gd name="connsiteY1" fmla="*/ 295393 h 331111"/>
                    <a:gd name="connsiteX2" fmla="*/ 91669 w 284551"/>
                    <a:gd name="connsiteY2" fmla="*/ 126324 h 331111"/>
                    <a:gd name="connsiteX3" fmla="*/ 108339 w 284551"/>
                    <a:gd name="connsiteY3" fmla="*/ 2499 h 331111"/>
                    <a:gd name="connsiteX4" fmla="*/ 284551 w 284551"/>
                    <a:gd name="connsiteY4" fmla="*/ 40598 h 331111"/>
                    <a:gd name="connsiteX0" fmla="*/ 281459 w 281459"/>
                    <a:gd name="connsiteY0" fmla="*/ 331111 h 331111"/>
                    <a:gd name="connsiteX1" fmla="*/ 471 w 281459"/>
                    <a:gd name="connsiteY1" fmla="*/ 295393 h 331111"/>
                    <a:gd name="connsiteX2" fmla="*/ 88577 w 281459"/>
                    <a:gd name="connsiteY2" fmla="*/ 126324 h 331111"/>
                    <a:gd name="connsiteX3" fmla="*/ 105247 w 281459"/>
                    <a:gd name="connsiteY3" fmla="*/ 2499 h 331111"/>
                    <a:gd name="connsiteX4" fmla="*/ 281459 w 281459"/>
                    <a:gd name="connsiteY4" fmla="*/ 40598 h 331111"/>
                    <a:gd name="connsiteX0" fmla="*/ 279598 w 279598"/>
                    <a:gd name="connsiteY0" fmla="*/ 331111 h 331111"/>
                    <a:gd name="connsiteX1" fmla="*/ 991 w 279598"/>
                    <a:gd name="connsiteY1" fmla="*/ 259675 h 331111"/>
                    <a:gd name="connsiteX2" fmla="*/ 86716 w 279598"/>
                    <a:gd name="connsiteY2" fmla="*/ 126324 h 331111"/>
                    <a:gd name="connsiteX3" fmla="*/ 103386 w 279598"/>
                    <a:gd name="connsiteY3" fmla="*/ 2499 h 331111"/>
                    <a:gd name="connsiteX4" fmla="*/ 279598 w 279598"/>
                    <a:gd name="connsiteY4" fmla="*/ 40598 h 331111"/>
                    <a:gd name="connsiteX0" fmla="*/ 285135 w 285135"/>
                    <a:gd name="connsiteY0" fmla="*/ 330269 h 330269"/>
                    <a:gd name="connsiteX1" fmla="*/ 6528 w 285135"/>
                    <a:gd name="connsiteY1" fmla="*/ 258833 h 330269"/>
                    <a:gd name="connsiteX2" fmla="*/ 89872 w 285135"/>
                    <a:gd name="connsiteY2" fmla="*/ 106432 h 330269"/>
                    <a:gd name="connsiteX3" fmla="*/ 108923 w 285135"/>
                    <a:gd name="connsiteY3" fmla="*/ 1657 h 330269"/>
                    <a:gd name="connsiteX4" fmla="*/ 285135 w 285135"/>
                    <a:gd name="connsiteY4" fmla="*/ 39756 h 330269"/>
                    <a:gd name="connsiteX0" fmla="*/ 279694 w 279694"/>
                    <a:gd name="connsiteY0" fmla="*/ 330269 h 330269"/>
                    <a:gd name="connsiteX1" fmla="*/ 1087 w 279694"/>
                    <a:gd name="connsiteY1" fmla="*/ 258833 h 330269"/>
                    <a:gd name="connsiteX2" fmla="*/ 84431 w 279694"/>
                    <a:gd name="connsiteY2" fmla="*/ 106432 h 330269"/>
                    <a:gd name="connsiteX3" fmla="*/ 103482 w 279694"/>
                    <a:gd name="connsiteY3" fmla="*/ 1657 h 330269"/>
                    <a:gd name="connsiteX4" fmla="*/ 279694 w 279694"/>
                    <a:gd name="connsiteY4" fmla="*/ 39756 h 330269"/>
                    <a:gd name="connsiteX0" fmla="*/ 279638 w 279638"/>
                    <a:gd name="connsiteY0" fmla="*/ 330269 h 330269"/>
                    <a:gd name="connsiteX1" fmla="*/ 1031 w 279638"/>
                    <a:gd name="connsiteY1" fmla="*/ 258833 h 330269"/>
                    <a:gd name="connsiteX2" fmla="*/ 84375 w 279638"/>
                    <a:gd name="connsiteY2" fmla="*/ 106432 h 330269"/>
                    <a:gd name="connsiteX3" fmla="*/ 103426 w 279638"/>
                    <a:gd name="connsiteY3" fmla="*/ 1657 h 330269"/>
                    <a:gd name="connsiteX4" fmla="*/ 279638 w 279638"/>
                    <a:gd name="connsiteY4" fmla="*/ 39756 h 330269"/>
                    <a:gd name="connsiteX0" fmla="*/ 279583 w 279583"/>
                    <a:gd name="connsiteY0" fmla="*/ 341884 h 341884"/>
                    <a:gd name="connsiteX1" fmla="*/ 976 w 279583"/>
                    <a:gd name="connsiteY1" fmla="*/ 270448 h 341884"/>
                    <a:gd name="connsiteX2" fmla="*/ 84320 w 279583"/>
                    <a:gd name="connsiteY2" fmla="*/ 118047 h 341884"/>
                    <a:gd name="connsiteX3" fmla="*/ 43840 w 279583"/>
                    <a:gd name="connsiteY3" fmla="*/ 1365 h 341884"/>
                    <a:gd name="connsiteX4" fmla="*/ 279583 w 279583"/>
                    <a:gd name="connsiteY4" fmla="*/ 51371 h 341884"/>
                    <a:gd name="connsiteX0" fmla="*/ 279583 w 279583"/>
                    <a:gd name="connsiteY0" fmla="*/ 355211 h 355211"/>
                    <a:gd name="connsiteX1" fmla="*/ 976 w 279583"/>
                    <a:gd name="connsiteY1" fmla="*/ 283775 h 355211"/>
                    <a:gd name="connsiteX2" fmla="*/ 84320 w 279583"/>
                    <a:gd name="connsiteY2" fmla="*/ 131374 h 355211"/>
                    <a:gd name="connsiteX3" fmla="*/ 43840 w 279583"/>
                    <a:gd name="connsiteY3" fmla="*/ 14692 h 355211"/>
                    <a:gd name="connsiteX4" fmla="*/ 279583 w 279583"/>
                    <a:gd name="connsiteY4" fmla="*/ 64698 h 355211"/>
                    <a:gd name="connsiteX0" fmla="*/ 279583 w 279583"/>
                    <a:gd name="connsiteY0" fmla="*/ 400064 h 400064"/>
                    <a:gd name="connsiteX1" fmla="*/ 976 w 279583"/>
                    <a:gd name="connsiteY1" fmla="*/ 328628 h 400064"/>
                    <a:gd name="connsiteX2" fmla="*/ 84320 w 279583"/>
                    <a:gd name="connsiteY2" fmla="*/ 176227 h 400064"/>
                    <a:gd name="connsiteX3" fmla="*/ 43840 w 279583"/>
                    <a:gd name="connsiteY3" fmla="*/ 59545 h 400064"/>
                    <a:gd name="connsiteX4" fmla="*/ 198620 w 279583"/>
                    <a:gd name="connsiteY4" fmla="*/ 14 h 400064"/>
                    <a:gd name="connsiteX0" fmla="*/ 279583 w 279583"/>
                    <a:gd name="connsiteY0" fmla="*/ 400050 h 400050"/>
                    <a:gd name="connsiteX1" fmla="*/ 976 w 279583"/>
                    <a:gd name="connsiteY1" fmla="*/ 328614 h 400050"/>
                    <a:gd name="connsiteX2" fmla="*/ 84320 w 279583"/>
                    <a:gd name="connsiteY2" fmla="*/ 176213 h 400050"/>
                    <a:gd name="connsiteX3" fmla="*/ 43840 w 279583"/>
                    <a:gd name="connsiteY3" fmla="*/ 59531 h 400050"/>
                    <a:gd name="connsiteX4" fmla="*/ 198620 w 279583"/>
                    <a:gd name="connsiteY4" fmla="*/ 0 h 400050"/>
                    <a:gd name="connsiteX0" fmla="*/ 279583 w 279583"/>
                    <a:gd name="connsiteY0" fmla="*/ 400050 h 400050"/>
                    <a:gd name="connsiteX1" fmla="*/ 976 w 279583"/>
                    <a:gd name="connsiteY1" fmla="*/ 328614 h 400050"/>
                    <a:gd name="connsiteX2" fmla="*/ 84320 w 279583"/>
                    <a:gd name="connsiteY2" fmla="*/ 176213 h 400050"/>
                    <a:gd name="connsiteX3" fmla="*/ 43840 w 279583"/>
                    <a:gd name="connsiteY3" fmla="*/ 59531 h 400050"/>
                    <a:gd name="connsiteX4" fmla="*/ 198620 w 279583"/>
                    <a:gd name="connsiteY4" fmla="*/ 0 h 400050"/>
                    <a:gd name="connsiteX0" fmla="*/ 280816 w 280816"/>
                    <a:gd name="connsiteY0" fmla="*/ 400050 h 400050"/>
                    <a:gd name="connsiteX1" fmla="*/ 2209 w 280816"/>
                    <a:gd name="connsiteY1" fmla="*/ 328614 h 400050"/>
                    <a:gd name="connsiteX2" fmla="*/ 145084 w 280816"/>
                    <a:gd name="connsiteY2" fmla="*/ 195263 h 400050"/>
                    <a:gd name="connsiteX3" fmla="*/ 45073 w 280816"/>
                    <a:gd name="connsiteY3" fmla="*/ 59531 h 400050"/>
                    <a:gd name="connsiteX4" fmla="*/ 199853 w 280816"/>
                    <a:gd name="connsiteY4" fmla="*/ 0 h 400050"/>
                    <a:gd name="connsiteX0" fmla="*/ 280816 w 280816"/>
                    <a:gd name="connsiteY0" fmla="*/ 400050 h 400050"/>
                    <a:gd name="connsiteX1" fmla="*/ 2209 w 280816"/>
                    <a:gd name="connsiteY1" fmla="*/ 328614 h 400050"/>
                    <a:gd name="connsiteX2" fmla="*/ 145084 w 280816"/>
                    <a:gd name="connsiteY2" fmla="*/ 195263 h 400050"/>
                    <a:gd name="connsiteX3" fmla="*/ 45073 w 280816"/>
                    <a:gd name="connsiteY3" fmla="*/ 59531 h 400050"/>
                    <a:gd name="connsiteX4" fmla="*/ 199853 w 280816"/>
                    <a:gd name="connsiteY4" fmla="*/ 0 h 400050"/>
                    <a:gd name="connsiteX0" fmla="*/ 278956 w 278956"/>
                    <a:gd name="connsiteY0" fmla="*/ 400050 h 400050"/>
                    <a:gd name="connsiteX1" fmla="*/ 349 w 278956"/>
                    <a:gd name="connsiteY1" fmla="*/ 328614 h 400050"/>
                    <a:gd name="connsiteX2" fmla="*/ 143224 w 278956"/>
                    <a:gd name="connsiteY2" fmla="*/ 195263 h 400050"/>
                    <a:gd name="connsiteX3" fmla="*/ 43213 w 278956"/>
                    <a:gd name="connsiteY3" fmla="*/ 59531 h 400050"/>
                    <a:gd name="connsiteX4" fmla="*/ 197993 w 278956"/>
                    <a:gd name="connsiteY4" fmla="*/ 0 h 400050"/>
                    <a:gd name="connsiteX0" fmla="*/ 278956 w 278956"/>
                    <a:gd name="connsiteY0" fmla="*/ 400050 h 400050"/>
                    <a:gd name="connsiteX1" fmla="*/ 349 w 278956"/>
                    <a:gd name="connsiteY1" fmla="*/ 328614 h 400050"/>
                    <a:gd name="connsiteX2" fmla="*/ 143224 w 278956"/>
                    <a:gd name="connsiteY2" fmla="*/ 195263 h 400050"/>
                    <a:gd name="connsiteX3" fmla="*/ 43213 w 278956"/>
                    <a:gd name="connsiteY3" fmla="*/ 59531 h 400050"/>
                    <a:gd name="connsiteX4" fmla="*/ 197993 w 278956"/>
                    <a:gd name="connsiteY4" fmla="*/ 0 h 400050"/>
                    <a:gd name="connsiteX0" fmla="*/ 278956 w 278956"/>
                    <a:gd name="connsiteY0" fmla="*/ 400050 h 400050"/>
                    <a:gd name="connsiteX1" fmla="*/ 349 w 278956"/>
                    <a:gd name="connsiteY1" fmla="*/ 328614 h 400050"/>
                    <a:gd name="connsiteX2" fmla="*/ 143224 w 278956"/>
                    <a:gd name="connsiteY2" fmla="*/ 195263 h 400050"/>
                    <a:gd name="connsiteX3" fmla="*/ 43213 w 278956"/>
                    <a:gd name="connsiteY3" fmla="*/ 59531 h 400050"/>
                    <a:gd name="connsiteX4" fmla="*/ 197993 w 278956"/>
                    <a:gd name="connsiteY4" fmla="*/ 0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956" h="400050">
                      <a:moveTo>
                        <a:pt x="278956" y="400050"/>
                      </a:moveTo>
                      <a:cubicBezTo>
                        <a:pt x="236093" y="345877"/>
                        <a:pt x="8684" y="441326"/>
                        <a:pt x="349" y="328614"/>
                      </a:cubicBezTo>
                      <a:cubicBezTo>
                        <a:pt x="-7986" y="215902"/>
                        <a:pt x="136080" y="285353"/>
                        <a:pt x="143224" y="195263"/>
                      </a:cubicBezTo>
                      <a:cubicBezTo>
                        <a:pt x="150368" y="105173"/>
                        <a:pt x="26941" y="125412"/>
                        <a:pt x="43213" y="59531"/>
                      </a:cubicBezTo>
                      <a:cubicBezTo>
                        <a:pt x="59485" y="-6350"/>
                        <a:pt x="159893" y="75406"/>
                        <a:pt x="197993" y="0"/>
                      </a:cubicBezTo>
                    </a:path>
                  </a:pathLst>
                </a:custGeom>
                <a:noFill/>
                <a:ln cap="rnd">
                  <a:solidFill>
                    <a:srgbClr val="084F6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2D619CFE-DD24-2B26-A956-7FC83F2F0B21}"/>
                    </a:ext>
                  </a:extLst>
                </p:cNvPr>
                <p:cNvGrpSpPr/>
                <p:nvPr/>
              </p:nvGrpSpPr>
              <p:grpSpPr>
                <a:xfrm rot="19117666">
                  <a:off x="12337739" y="8158384"/>
                  <a:ext cx="348695" cy="376513"/>
                  <a:chOff x="12141425" y="7575460"/>
                  <a:chExt cx="213620" cy="230662"/>
                </a:xfrm>
              </p:grpSpPr>
              <p:grpSp>
                <p:nvGrpSpPr>
                  <p:cNvPr id="60" name="Group 59">
                    <a:extLst>
                      <a:ext uri="{FF2B5EF4-FFF2-40B4-BE49-F238E27FC236}">
                        <a16:creationId xmlns:a16="http://schemas.microsoft.com/office/drawing/2014/main" id="{596A6BC3-1EB3-A1D2-EC17-D86A3AC67784}"/>
                      </a:ext>
                    </a:extLst>
                  </p:cNvPr>
                  <p:cNvGrpSpPr/>
                  <p:nvPr/>
                </p:nvGrpSpPr>
                <p:grpSpPr>
                  <a:xfrm rot="20837172">
                    <a:off x="12193372" y="7685942"/>
                    <a:ext cx="161673" cy="120180"/>
                    <a:chOff x="12130881" y="7590875"/>
                    <a:chExt cx="161673" cy="120180"/>
                  </a:xfrm>
                  <a:solidFill>
                    <a:schemeClr val="accent4">
                      <a:lumMod val="50000"/>
                    </a:schemeClr>
                  </a:solidFill>
                </p:grpSpPr>
                <p:sp>
                  <p:nvSpPr>
                    <p:cNvPr id="2244" name="Oval 2243">
                      <a:extLst>
                        <a:ext uri="{FF2B5EF4-FFF2-40B4-BE49-F238E27FC236}">
                          <a16:creationId xmlns:a16="http://schemas.microsoft.com/office/drawing/2014/main" id="{DD715D60-A398-3F8C-FB51-1A87FF589F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65516" y="7590875"/>
                      <a:ext cx="73567" cy="73567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45" name="Oval 2244">
                      <a:extLst>
                        <a:ext uri="{FF2B5EF4-FFF2-40B4-BE49-F238E27FC236}">
                          <a16:creationId xmlns:a16="http://schemas.microsoft.com/office/drawing/2014/main" id="{D58D6220-47E0-CB0C-BA50-FB0D9D8CB1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30881" y="7627963"/>
                      <a:ext cx="73567" cy="73567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95" name="Oval 2294">
                      <a:extLst>
                        <a:ext uri="{FF2B5EF4-FFF2-40B4-BE49-F238E27FC236}">
                          <a16:creationId xmlns:a16="http://schemas.microsoft.com/office/drawing/2014/main" id="{8178EF91-66F0-0500-54C7-C06CC19657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90412" y="7637488"/>
                      <a:ext cx="73567" cy="73567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96" name="Oval 2295">
                      <a:extLst>
                        <a:ext uri="{FF2B5EF4-FFF2-40B4-BE49-F238E27FC236}">
                          <a16:creationId xmlns:a16="http://schemas.microsoft.com/office/drawing/2014/main" id="{FE04A195-4F3E-D05F-95CF-7831162901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8987" y="7597007"/>
                      <a:ext cx="73567" cy="73567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1" name="Oval 60">
                    <a:extLst>
                      <a:ext uri="{FF2B5EF4-FFF2-40B4-BE49-F238E27FC236}">
                        <a16:creationId xmlns:a16="http://schemas.microsoft.com/office/drawing/2014/main" id="{B64A6A3D-4757-A910-B9A2-39717DD72F54}"/>
                      </a:ext>
                    </a:extLst>
                  </p:cNvPr>
                  <p:cNvSpPr/>
                  <p:nvPr/>
                </p:nvSpPr>
                <p:spPr>
                  <a:xfrm>
                    <a:off x="12198727" y="7694131"/>
                    <a:ext cx="73567" cy="73567"/>
                  </a:xfrm>
                  <a:prstGeom prst="ellipse">
                    <a:avLst/>
                  </a:prstGeom>
                  <a:solidFill>
                    <a:srgbClr val="0B698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63" name="Oval 62">
                    <a:extLst>
                      <a:ext uri="{FF2B5EF4-FFF2-40B4-BE49-F238E27FC236}">
                        <a16:creationId xmlns:a16="http://schemas.microsoft.com/office/drawing/2014/main" id="{8B61B567-159E-1F69-0A31-2A57FCE3D064}"/>
                      </a:ext>
                    </a:extLst>
                  </p:cNvPr>
                  <p:cNvSpPr/>
                  <p:nvPr/>
                </p:nvSpPr>
                <p:spPr>
                  <a:xfrm>
                    <a:off x="12258148" y="7665839"/>
                    <a:ext cx="73567" cy="73567"/>
                  </a:xfrm>
                  <a:prstGeom prst="ellipse">
                    <a:avLst/>
                  </a:prstGeom>
                  <a:solidFill>
                    <a:srgbClr val="0B698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690" name="Oval 2689">
                    <a:extLst>
                      <a:ext uri="{FF2B5EF4-FFF2-40B4-BE49-F238E27FC236}">
                        <a16:creationId xmlns:a16="http://schemas.microsoft.com/office/drawing/2014/main" id="{B0EBDCBE-FB09-A786-72A5-6E395F8683FF}"/>
                      </a:ext>
                    </a:extLst>
                  </p:cNvPr>
                  <p:cNvSpPr/>
                  <p:nvPr/>
                </p:nvSpPr>
                <p:spPr>
                  <a:xfrm>
                    <a:off x="12267783" y="7609200"/>
                    <a:ext cx="73567" cy="73567"/>
                  </a:xfrm>
                  <a:prstGeom prst="ellipse">
                    <a:avLst/>
                  </a:prstGeom>
                  <a:solidFill>
                    <a:srgbClr val="0B698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733" name="Oval 2732">
                    <a:extLst>
                      <a:ext uri="{FF2B5EF4-FFF2-40B4-BE49-F238E27FC236}">
                        <a16:creationId xmlns:a16="http://schemas.microsoft.com/office/drawing/2014/main" id="{E0915589-EEFB-74FD-2ED9-4B1FEDCC99C4}"/>
                      </a:ext>
                    </a:extLst>
                  </p:cNvPr>
                  <p:cNvSpPr/>
                  <p:nvPr/>
                </p:nvSpPr>
                <p:spPr>
                  <a:xfrm>
                    <a:off x="12198437" y="7631643"/>
                    <a:ext cx="73567" cy="73567"/>
                  </a:xfrm>
                  <a:prstGeom prst="ellipse">
                    <a:avLst/>
                  </a:prstGeom>
                  <a:solidFill>
                    <a:srgbClr val="0B698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2735" name="Oval 2734">
                    <a:extLst>
                      <a:ext uri="{FF2B5EF4-FFF2-40B4-BE49-F238E27FC236}">
                        <a16:creationId xmlns:a16="http://schemas.microsoft.com/office/drawing/2014/main" id="{8B927170-69BD-24D6-F27C-FE42A5EE6A4C}"/>
                      </a:ext>
                    </a:extLst>
                  </p:cNvPr>
                  <p:cNvSpPr/>
                  <p:nvPr/>
                </p:nvSpPr>
                <p:spPr>
                  <a:xfrm>
                    <a:off x="12141425" y="7673856"/>
                    <a:ext cx="73567" cy="73567"/>
                  </a:xfrm>
                  <a:prstGeom prst="ellipse">
                    <a:avLst/>
                  </a:prstGeom>
                  <a:solidFill>
                    <a:srgbClr val="0B698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grpSp>
                <p:nvGrpSpPr>
                  <p:cNvPr id="2742" name="Group 2741">
                    <a:extLst>
                      <a:ext uri="{FF2B5EF4-FFF2-40B4-BE49-F238E27FC236}">
                        <a16:creationId xmlns:a16="http://schemas.microsoft.com/office/drawing/2014/main" id="{55B2D048-1905-D2CB-EB6F-6813A5E04CCB}"/>
                      </a:ext>
                    </a:extLst>
                  </p:cNvPr>
                  <p:cNvGrpSpPr/>
                  <p:nvPr/>
                </p:nvGrpSpPr>
                <p:grpSpPr>
                  <a:xfrm>
                    <a:off x="12144984" y="7575460"/>
                    <a:ext cx="161673" cy="138065"/>
                    <a:chOff x="12130881" y="7581350"/>
                    <a:chExt cx="161673" cy="138065"/>
                  </a:xfrm>
                </p:grpSpPr>
                <p:sp>
                  <p:nvSpPr>
                    <p:cNvPr id="2746" name="Oval 2745">
                      <a:extLst>
                        <a:ext uri="{FF2B5EF4-FFF2-40B4-BE49-F238E27FC236}">
                          <a16:creationId xmlns:a16="http://schemas.microsoft.com/office/drawing/2014/main" id="{00D3855D-B647-4FB8-7015-AA14D07E57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65516" y="7581350"/>
                      <a:ext cx="73567" cy="73567"/>
                    </a:xfrm>
                    <a:prstGeom prst="ellips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47" name="Oval 2746">
                      <a:extLst>
                        <a:ext uri="{FF2B5EF4-FFF2-40B4-BE49-F238E27FC236}">
                          <a16:creationId xmlns:a16="http://schemas.microsoft.com/office/drawing/2014/main" id="{A6FD18F9-42DA-6BCA-ABF5-B4569C467C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30881" y="7627963"/>
                      <a:ext cx="73567" cy="73567"/>
                    </a:xfrm>
                    <a:prstGeom prst="ellips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748" name="Oval 2747">
                      <a:extLst>
                        <a:ext uri="{FF2B5EF4-FFF2-40B4-BE49-F238E27FC236}">
                          <a16:creationId xmlns:a16="http://schemas.microsoft.com/office/drawing/2014/main" id="{A0F9FB25-F117-EC81-EE26-526BC63D81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189906" y="7645848"/>
                      <a:ext cx="73567" cy="73567"/>
                    </a:xfrm>
                    <a:prstGeom prst="ellips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2242" name="Oval 2241">
                      <a:extLst>
                        <a:ext uri="{FF2B5EF4-FFF2-40B4-BE49-F238E27FC236}">
                          <a16:creationId xmlns:a16="http://schemas.microsoft.com/office/drawing/2014/main" id="{C82DF067-5B51-EE83-2309-9604D3E73B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8987" y="7597007"/>
                      <a:ext cx="73567" cy="73567"/>
                    </a:xfrm>
                    <a:prstGeom prst="ellipse">
                      <a:avLst/>
                    </a:prstGeom>
                    <a:solidFill>
                      <a:schemeClr val="accent4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</p:grpSp>
            <p:sp>
              <p:nvSpPr>
                <p:cNvPr id="2298" name="Freeform: Shape 2297">
                  <a:extLst>
                    <a:ext uri="{FF2B5EF4-FFF2-40B4-BE49-F238E27FC236}">
                      <a16:creationId xmlns:a16="http://schemas.microsoft.com/office/drawing/2014/main" id="{BAA64259-FC8A-6E76-437A-53BDFB3C7ED9}"/>
                    </a:ext>
                  </a:extLst>
                </p:cNvPr>
                <p:cNvSpPr/>
                <p:nvPr/>
              </p:nvSpPr>
              <p:spPr>
                <a:xfrm>
                  <a:off x="12584905" y="8370097"/>
                  <a:ext cx="245269" cy="323012"/>
                </a:xfrm>
                <a:custGeom>
                  <a:avLst/>
                  <a:gdLst>
                    <a:gd name="connsiteX0" fmla="*/ 0 w 88106"/>
                    <a:gd name="connsiteY0" fmla="*/ 359569 h 359569"/>
                    <a:gd name="connsiteX1" fmla="*/ 88106 w 88106"/>
                    <a:gd name="connsiteY1" fmla="*/ 0 h 359569"/>
                    <a:gd name="connsiteX0" fmla="*/ 47956 w 136062"/>
                    <a:gd name="connsiteY0" fmla="*/ 359569 h 359569"/>
                    <a:gd name="connsiteX1" fmla="*/ 136062 w 136062"/>
                    <a:gd name="connsiteY1" fmla="*/ 0 h 359569"/>
                    <a:gd name="connsiteX0" fmla="*/ 18376 w 106482"/>
                    <a:gd name="connsiteY0" fmla="*/ 359569 h 359569"/>
                    <a:gd name="connsiteX1" fmla="*/ 106482 w 106482"/>
                    <a:gd name="connsiteY1" fmla="*/ 0 h 359569"/>
                    <a:gd name="connsiteX0" fmla="*/ 35119 w 101794"/>
                    <a:gd name="connsiteY0" fmla="*/ 364332 h 364332"/>
                    <a:gd name="connsiteX1" fmla="*/ 101794 w 101794"/>
                    <a:gd name="connsiteY1" fmla="*/ 0 h 364332"/>
                    <a:gd name="connsiteX0" fmla="*/ 29488 w 103307"/>
                    <a:gd name="connsiteY0" fmla="*/ 361951 h 361951"/>
                    <a:gd name="connsiteX1" fmla="*/ 103307 w 103307"/>
                    <a:gd name="connsiteY1" fmla="*/ 0 h 361951"/>
                    <a:gd name="connsiteX0" fmla="*/ 29488 w 103307"/>
                    <a:gd name="connsiteY0" fmla="*/ 361951 h 361951"/>
                    <a:gd name="connsiteX1" fmla="*/ 103307 w 103307"/>
                    <a:gd name="connsiteY1" fmla="*/ 0 h 361951"/>
                    <a:gd name="connsiteX0" fmla="*/ 35118 w 101793"/>
                    <a:gd name="connsiteY0" fmla="*/ 354808 h 354808"/>
                    <a:gd name="connsiteX1" fmla="*/ 101793 w 101793"/>
                    <a:gd name="connsiteY1" fmla="*/ 0 h 354808"/>
                    <a:gd name="connsiteX0" fmla="*/ 18401 w 85076"/>
                    <a:gd name="connsiteY0" fmla="*/ 354808 h 354808"/>
                    <a:gd name="connsiteX1" fmla="*/ 85076 w 85076"/>
                    <a:gd name="connsiteY1" fmla="*/ 0 h 354808"/>
                    <a:gd name="connsiteX0" fmla="*/ 0 w 202406"/>
                    <a:gd name="connsiteY0" fmla="*/ 342902 h 342902"/>
                    <a:gd name="connsiteX1" fmla="*/ 202406 w 202406"/>
                    <a:gd name="connsiteY1" fmla="*/ 0 h 342902"/>
                    <a:gd name="connsiteX0" fmla="*/ 0 w 247649"/>
                    <a:gd name="connsiteY0" fmla="*/ 5674 h 299930"/>
                    <a:gd name="connsiteX1" fmla="*/ 247649 w 247649"/>
                    <a:gd name="connsiteY1" fmla="*/ 293804 h 299930"/>
                    <a:gd name="connsiteX0" fmla="*/ 0 w 247649"/>
                    <a:gd name="connsiteY0" fmla="*/ 5233 h 307648"/>
                    <a:gd name="connsiteX1" fmla="*/ 247649 w 247649"/>
                    <a:gd name="connsiteY1" fmla="*/ 293363 h 307648"/>
                    <a:gd name="connsiteX0" fmla="*/ 0 w 238124"/>
                    <a:gd name="connsiteY0" fmla="*/ 5285 h 303073"/>
                    <a:gd name="connsiteX1" fmla="*/ 238124 w 238124"/>
                    <a:gd name="connsiteY1" fmla="*/ 288653 h 303073"/>
                    <a:gd name="connsiteX0" fmla="*/ 0 w 240506"/>
                    <a:gd name="connsiteY0" fmla="*/ 5105 h 319098"/>
                    <a:gd name="connsiteX1" fmla="*/ 240506 w 240506"/>
                    <a:gd name="connsiteY1" fmla="*/ 305141 h 319098"/>
                    <a:gd name="connsiteX0" fmla="*/ 0 w 240506"/>
                    <a:gd name="connsiteY0" fmla="*/ 0 h 316117"/>
                    <a:gd name="connsiteX1" fmla="*/ 240506 w 240506"/>
                    <a:gd name="connsiteY1" fmla="*/ 300036 h 316117"/>
                    <a:gd name="connsiteX0" fmla="*/ 0 w 245269"/>
                    <a:gd name="connsiteY0" fmla="*/ 0 h 323012"/>
                    <a:gd name="connsiteX1" fmla="*/ 245269 w 245269"/>
                    <a:gd name="connsiteY1" fmla="*/ 307180 h 3230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45269" h="323012">
                      <a:moveTo>
                        <a:pt x="0" y="0"/>
                      </a:moveTo>
                      <a:cubicBezTo>
                        <a:pt x="155575" y="13493"/>
                        <a:pt x="30162" y="405604"/>
                        <a:pt x="245269" y="307180"/>
                      </a:cubicBezTo>
                    </a:path>
                  </a:pathLst>
                </a:custGeom>
                <a:noFill/>
                <a:ln cap="rnd">
                  <a:solidFill>
                    <a:srgbClr val="0B698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ED22CD11-202B-1914-C26F-ED45A98443B2}"/>
                    </a:ext>
                  </a:extLst>
                </p:cNvPr>
                <p:cNvSpPr/>
                <p:nvPr/>
              </p:nvSpPr>
              <p:spPr>
                <a:xfrm rot="18440267">
                  <a:off x="12285701" y="8197062"/>
                  <a:ext cx="745579" cy="473832"/>
                </a:xfrm>
                <a:custGeom>
                  <a:avLst/>
                  <a:gdLst>
                    <a:gd name="connsiteX0" fmla="*/ 2648228 w 2648228"/>
                    <a:gd name="connsiteY0" fmla="*/ 0 h 6362700"/>
                    <a:gd name="connsiteX1" fmla="*/ 38378 w 2648228"/>
                    <a:gd name="connsiteY1" fmla="*/ 3905250 h 6362700"/>
                    <a:gd name="connsiteX2" fmla="*/ 1333778 w 2648228"/>
                    <a:gd name="connsiteY2" fmla="*/ 6362700 h 6362700"/>
                    <a:gd name="connsiteX0" fmla="*/ 1464299 w 1977298"/>
                    <a:gd name="connsiteY0" fmla="*/ 0 h 6362700"/>
                    <a:gd name="connsiteX1" fmla="*/ 1959599 w 1977298"/>
                    <a:gd name="connsiteY1" fmla="*/ 3752850 h 6362700"/>
                    <a:gd name="connsiteX2" fmla="*/ 149849 w 1977298"/>
                    <a:gd name="connsiteY2" fmla="*/ 6362700 h 6362700"/>
                    <a:gd name="connsiteX0" fmla="*/ 1937650 w 2450649"/>
                    <a:gd name="connsiteY0" fmla="*/ 0 h 6724650"/>
                    <a:gd name="connsiteX1" fmla="*/ 2432950 w 2450649"/>
                    <a:gd name="connsiteY1" fmla="*/ 3752850 h 6724650"/>
                    <a:gd name="connsiteX2" fmla="*/ 127900 w 2450649"/>
                    <a:gd name="connsiteY2" fmla="*/ 6724650 h 6724650"/>
                    <a:gd name="connsiteX0" fmla="*/ 1809750 w 2322749"/>
                    <a:gd name="connsiteY0" fmla="*/ 0 h 6724650"/>
                    <a:gd name="connsiteX1" fmla="*/ 2305050 w 2322749"/>
                    <a:gd name="connsiteY1" fmla="*/ 3752850 h 6724650"/>
                    <a:gd name="connsiteX2" fmla="*/ 0 w 2322749"/>
                    <a:gd name="connsiteY2" fmla="*/ 6724650 h 6724650"/>
                    <a:gd name="connsiteX0" fmla="*/ 1809750 w 2423257"/>
                    <a:gd name="connsiteY0" fmla="*/ 0 h 6724650"/>
                    <a:gd name="connsiteX1" fmla="*/ 2305050 w 2423257"/>
                    <a:gd name="connsiteY1" fmla="*/ 3752850 h 6724650"/>
                    <a:gd name="connsiteX2" fmla="*/ 0 w 2423257"/>
                    <a:gd name="connsiteY2" fmla="*/ 6724650 h 6724650"/>
                    <a:gd name="connsiteX0" fmla="*/ 2457450 w 2765101"/>
                    <a:gd name="connsiteY0" fmla="*/ 0 h 7067550"/>
                    <a:gd name="connsiteX1" fmla="*/ 2305050 w 2765101"/>
                    <a:gd name="connsiteY1" fmla="*/ 4095750 h 7067550"/>
                    <a:gd name="connsiteX2" fmla="*/ 0 w 2765101"/>
                    <a:gd name="connsiteY2" fmla="*/ 7067550 h 7067550"/>
                    <a:gd name="connsiteX0" fmla="*/ 2457450 w 2896311"/>
                    <a:gd name="connsiteY0" fmla="*/ 0 h 7067550"/>
                    <a:gd name="connsiteX1" fmla="*/ 2667000 w 2896311"/>
                    <a:gd name="connsiteY1" fmla="*/ 4152900 h 7067550"/>
                    <a:gd name="connsiteX2" fmla="*/ 0 w 2896311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54630"/>
                    <a:gd name="connsiteY0" fmla="*/ 0 h 7067550"/>
                    <a:gd name="connsiteX1" fmla="*/ 2667000 w 2954630"/>
                    <a:gd name="connsiteY1" fmla="*/ 4152900 h 7067550"/>
                    <a:gd name="connsiteX2" fmla="*/ 0 w 2954630"/>
                    <a:gd name="connsiteY2" fmla="*/ 7067550 h 7067550"/>
                    <a:gd name="connsiteX0" fmla="*/ 2457450 w 2969792"/>
                    <a:gd name="connsiteY0" fmla="*/ 0 h 7067550"/>
                    <a:gd name="connsiteX1" fmla="*/ 2667000 w 2969792"/>
                    <a:gd name="connsiteY1" fmla="*/ 4152900 h 7067550"/>
                    <a:gd name="connsiteX2" fmla="*/ 0 w 2969792"/>
                    <a:gd name="connsiteY2" fmla="*/ 7067550 h 7067550"/>
                    <a:gd name="connsiteX0" fmla="*/ 2457450 w 3114408"/>
                    <a:gd name="connsiteY0" fmla="*/ 0 h 7067550"/>
                    <a:gd name="connsiteX1" fmla="*/ 2895600 w 3114408"/>
                    <a:gd name="connsiteY1" fmla="*/ 3790950 h 7067550"/>
                    <a:gd name="connsiteX2" fmla="*/ 0 w 3114408"/>
                    <a:gd name="connsiteY2" fmla="*/ 7067550 h 7067550"/>
                    <a:gd name="connsiteX0" fmla="*/ 2527364 w 3184322"/>
                    <a:gd name="connsiteY0" fmla="*/ 0 h 7067550"/>
                    <a:gd name="connsiteX1" fmla="*/ 2965514 w 3184322"/>
                    <a:gd name="connsiteY1" fmla="*/ 3790950 h 7067550"/>
                    <a:gd name="connsiteX2" fmla="*/ 69914 w 3184322"/>
                    <a:gd name="connsiteY2" fmla="*/ 7067550 h 7067550"/>
                    <a:gd name="connsiteX0" fmla="*/ 1706978 w 2302216"/>
                    <a:gd name="connsiteY0" fmla="*/ 0 h 6667500"/>
                    <a:gd name="connsiteX1" fmla="*/ 2145128 w 2302216"/>
                    <a:gd name="connsiteY1" fmla="*/ 3790950 h 6667500"/>
                    <a:gd name="connsiteX2" fmla="*/ 87728 w 2302216"/>
                    <a:gd name="connsiteY2" fmla="*/ 6667500 h 6667500"/>
                    <a:gd name="connsiteX0" fmla="*/ 1679393 w 2274631"/>
                    <a:gd name="connsiteY0" fmla="*/ 0 h 6667500"/>
                    <a:gd name="connsiteX1" fmla="*/ 2117543 w 2274631"/>
                    <a:gd name="connsiteY1" fmla="*/ 3790950 h 6667500"/>
                    <a:gd name="connsiteX2" fmla="*/ 60143 w 2274631"/>
                    <a:gd name="connsiteY2" fmla="*/ 6667500 h 6667500"/>
                    <a:gd name="connsiteX0" fmla="*/ 1674469 w 2445486"/>
                    <a:gd name="connsiteY0" fmla="*/ 0 h 6667500"/>
                    <a:gd name="connsiteX1" fmla="*/ 2341219 w 2445486"/>
                    <a:gd name="connsiteY1" fmla="*/ 2743200 h 6667500"/>
                    <a:gd name="connsiteX2" fmla="*/ 55219 w 2445486"/>
                    <a:gd name="connsiteY2" fmla="*/ 6667500 h 6667500"/>
                    <a:gd name="connsiteX0" fmla="*/ 1674836 w 2454007"/>
                    <a:gd name="connsiteY0" fmla="*/ 0 h 6667500"/>
                    <a:gd name="connsiteX1" fmla="*/ 2341586 w 2454007"/>
                    <a:gd name="connsiteY1" fmla="*/ 2743200 h 6667500"/>
                    <a:gd name="connsiteX2" fmla="*/ 55586 w 2454007"/>
                    <a:gd name="connsiteY2" fmla="*/ 6667500 h 6667500"/>
                    <a:gd name="connsiteX0" fmla="*/ 1672991 w 2532864"/>
                    <a:gd name="connsiteY0" fmla="*/ 0 h 6667500"/>
                    <a:gd name="connsiteX1" fmla="*/ 2434991 w 2532864"/>
                    <a:gd name="connsiteY1" fmla="*/ 2990850 h 6667500"/>
                    <a:gd name="connsiteX2" fmla="*/ 53741 w 2532864"/>
                    <a:gd name="connsiteY2" fmla="*/ 6667500 h 6667500"/>
                    <a:gd name="connsiteX0" fmla="*/ 1672991 w 2537735"/>
                    <a:gd name="connsiteY0" fmla="*/ 0 h 6667500"/>
                    <a:gd name="connsiteX1" fmla="*/ 2434991 w 2537735"/>
                    <a:gd name="connsiteY1" fmla="*/ 2990850 h 6667500"/>
                    <a:gd name="connsiteX2" fmla="*/ 53741 w 2537735"/>
                    <a:gd name="connsiteY2" fmla="*/ 6667500 h 6667500"/>
                    <a:gd name="connsiteX0" fmla="*/ 1674780 w 2579651"/>
                    <a:gd name="connsiteY0" fmla="*/ 0 h 6667500"/>
                    <a:gd name="connsiteX1" fmla="*/ 2436780 w 2579651"/>
                    <a:gd name="connsiteY1" fmla="*/ 2990850 h 6667500"/>
                    <a:gd name="connsiteX2" fmla="*/ 55530 w 2579651"/>
                    <a:gd name="connsiteY2" fmla="*/ 6667500 h 6667500"/>
                    <a:gd name="connsiteX0" fmla="*/ 1673299 w 2642829"/>
                    <a:gd name="connsiteY0" fmla="*/ 0 h 6667500"/>
                    <a:gd name="connsiteX1" fmla="*/ 2511499 w 2642829"/>
                    <a:gd name="connsiteY1" fmla="*/ 2838450 h 6667500"/>
                    <a:gd name="connsiteX2" fmla="*/ 54049 w 2642829"/>
                    <a:gd name="connsiteY2" fmla="*/ 6667500 h 6667500"/>
                    <a:gd name="connsiteX0" fmla="*/ 1670314 w 2571153"/>
                    <a:gd name="connsiteY0" fmla="*/ 0 h 6667500"/>
                    <a:gd name="connsiteX1" fmla="*/ 2508514 w 2571153"/>
                    <a:gd name="connsiteY1" fmla="*/ 2838450 h 6667500"/>
                    <a:gd name="connsiteX2" fmla="*/ 51064 w 2571153"/>
                    <a:gd name="connsiteY2" fmla="*/ 6667500 h 6667500"/>
                    <a:gd name="connsiteX0" fmla="*/ 1671637 w 2505035"/>
                    <a:gd name="connsiteY0" fmla="*/ 0 h 6667500"/>
                    <a:gd name="connsiteX1" fmla="*/ 2433637 w 2505035"/>
                    <a:gd name="connsiteY1" fmla="*/ 2667000 h 6667500"/>
                    <a:gd name="connsiteX2" fmla="*/ 52387 w 2505035"/>
                    <a:gd name="connsiteY2" fmla="*/ 6667500 h 6667500"/>
                    <a:gd name="connsiteX0" fmla="*/ 1443369 w 2490348"/>
                    <a:gd name="connsiteY0" fmla="*/ 0 h 6362700"/>
                    <a:gd name="connsiteX1" fmla="*/ 2433969 w 2490348"/>
                    <a:gd name="connsiteY1" fmla="*/ 2362200 h 6362700"/>
                    <a:gd name="connsiteX2" fmla="*/ 52719 w 2490348"/>
                    <a:gd name="connsiteY2" fmla="*/ 6362700 h 6362700"/>
                    <a:gd name="connsiteX0" fmla="*/ 1443369 w 2504550"/>
                    <a:gd name="connsiteY0" fmla="*/ 0 h 6362700"/>
                    <a:gd name="connsiteX1" fmla="*/ 2433969 w 2504550"/>
                    <a:gd name="connsiteY1" fmla="*/ 2362200 h 6362700"/>
                    <a:gd name="connsiteX2" fmla="*/ 52719 w 2504550"/>
                    <a:gd name="connsiteY2" fmla="*/ 6362700 h 6362700"/>
                    <a:gd name="connsiteX0" fmla="*/ 1443715 w 2487941"/>
                    <a:gd name="connsiteY0" fmla="*/ 0 h 6362700"/>
                    <a:gd name="connsiteX1" fmla="*/ 2415265 w 2487941"/>
                    <a:gd name="connsiteY1" fmla="*/ 2724150 h 6362700"/>
                    <a:gd name="connsiteX2" fmla="*/ 53065 w 2487941"/>
                    <a:gd name="connsiteY2" fmla="*/ 6362700 h 6362700"/>
                    <a:gd name="connsiteX0" fmla="*/ 1441445 w 2436545"/>
                    <a:gd name="connsiteY0" fmla="*/ 0 h 6362700"/>
                    <a:gd name="connsiteX1" fmla="*/ 2412995 w 2436545"/>
                    <a:gd name="connsiteY1" fmla="*/ 2724150 h 6362700"/>
                    <a:gd name="connsiteX2" fmla="*/ 50795 w 2436545"/>
                    <a:gd name="connsiteY2" fmla="*/ 6362700 h 6362700"/>
                    <a:gd name="connsiteX0" fmla="*/ 1444750 w 2511732"/>
                    <a:gd name="connsiteY0" fmla="*/ 0 h 6362700"/>
                    <a:gd name="connsiteX1" fmla="*/ 2416300 w 2511732"/>
                    <a:gd name="connsiteY1" fmla="*/ 2724150 h 6362700"/>
                    <a:gd name="connsiteX2" fmla="*/ 54100 w 2511732"/>
                    <a:gd name="connsiteY2" fmla="*/ 6362700 h 6362700"/>
                    <a:gd name="connsiteX0" fmla="*/ 1450993 w 2645487"/>
                    <a:gd name="connsiteY0" fmla="*/ 0 h 6362700"/>
                    <a:gd name="connsiteX1" fmla="*/ 2422543 w 2645487"/>
                    <a:gd name="connsiteY1" fmla="*/ 2724150 h 6362700"/>
                    <a:gd name="connsiteX2" fmla="*/ 60343 w 2645487"/>
                    <a:gd name="connsiteY2" fmla="*/ 6362700 h 6362700"/>
                    <a:gd name="connsiteX0" fmla="*/ 1450549 w 2660915"/>
                    <a:gd name="connsiteY0" fmla="*/ 0 h 6362700"/>
                    <a:gd name="connsiteX1" fmla="*/ 2441149 w 2660915"/>
                    <a:gd name="connsiteY1" fmla="*/ 2705100 h 6362700"/>
                    <a:gd name="connsiteX2" fmla="*/ 59899 w 2660915"/>
                    <a:gd name="connsiteY2" fmla="*/ 6362700 h 6362700"/>
                    <a:gd name="connsiteX0" fmla="*/ 1668725 w 2744829"/>
                    <a:gd name="connsiteY0" fmla="*/ 0 h 5829300"/>
                    <a:gd name="connsiteX1" fmla="*/ 2659325 w 2744829"/>
                    <a:gd name="connsiteY1" fmla="*/ 2705100 h 5829300"/>
                    <a:gd name="connsiteX2" fmla="*/ 49475 w 2744829"/>
                    <a:gd name="connsiteY2" fmla="*/ 5829300 h 5829300"/>
                    <a:gd name="connsiteX0" fmla="*/ 1649931 w 2724779"/>
                    <a:gd name="connsiteY0" fmla="*/ 0 h 6057900"/>
                    <a:gd name="connsiteX1" fmla="*/ 2640531 w 2724779"/>
                    <a:gd name="connsiteY1" fmla="*/ 2705100 h 6057900"/>
                    <a:gd name="connsiteX2" fmla="*/ 49731 w 2724779"/>
                    <a:gd name="connsiteY2" fmla="*/ 6057900 h 6057900"/>
                    <a:gd name="connsiteX0" fmla="*/ 1648447 w 2808628"/>
                    <a:gd name="connsiteY0" fmla="*/ 0 h 6057900"/>
                    <a:gd name="connsiteX1" fmla="*/ 2734297 w 2808628"/>
                    <a:gd name="connsiteY1" fmla="*/ 2457450 h 6057900"/>
                    <a:gd name="connsiteX2" fmla="*/ 48247 w 2808628"/>
                    <a:gd name="connsiteY2" fmla="*/ 6057900 h 6057900"/>
                    <a:gd name="connsiteX0" fmla="*/ 1646818 w 2766803"/>
                    <a:gd name="connsiteY0" fmla="*/ 0 h 6057900"/>
                    <a:gd name="connsiteX1" fmla="*/ 2732668 w 2766803"/>
                    <a:gd name="connsiteY1" fmla="*/ 2457450 h 6057900"/>
                    <a:gd name="connsiteX2" fmla="*/ 46618 w 2766803"/>
                    <a:gd name="connsiteY2" fmla="*/ 6057900 h 6057900"/>
                    <a:gd name="connsiteX0" fmla="*/ 1648167 w 2801305"/>
                    <a:gd name="connsiteY0" fmla="*/ 0 h 6057900"/>
                    <a:gd name="connsiteX1" fmla="*/ 2734017 w 2801305"/>
                    <a:gd name="connsiteY1" fmla="*/ 2457450 h 6057900"/>
                    <a:gd name="connsiteX2" fmla="*/ 47967 w 2801305"/>
                    <a:gd name="connsiteY2" fmla="*/ 6057900 h 6057900"/>
                    <a:gd name="connsiteX0" fmla="*/ 1647619 w 2787025"/>
                    <a:gd name="connsiteY0" fmla="*/ 0 h 6057900"/>
                    <a:gd name="connsiteX1" fmla="*/ 2733469 w 2787025"/>
                    <a:gd name="connsiteY1" fmla="*/ 2457450 h 6057900"/>
                    <a:gd name="connsiteX2" fmla="*/ 47419 w 2787025"/>
                    <a:gd name="connsiteY2" fmla="*/ 6057900 h 6057900"/>
                    <a:gd name="connsiteX0" fmla="*/ 1516847 w 2668821"/>
                    <a:gd name="connsiteY0" fmla="*/ 0 h 6305550"/>
                    <a:gd name="connsiteX1" fmla="*/ 2602697 w 2668821"/>
                    <a:gd name="connsiteY1" fmla="*/ 2457450 h 6305550"/>
                    <a:gd name="connsiteX2" fmla="*/ 49997 w 2668821"/>
                    <a:gd name="connsiteY2" fmla="*/ 6305550 h 6305550"/>
                    <a:gd name="connsiteX0" fmla="*/ 1466850 w 2618824"/>
                    <a:gd name="connsiteY0" fmla="*/ 0 h 6305550"/>
                    <a:gd name="connsiteX1" fmla="*/ 2552700 w 2618824"/>
                    <a:gd name="connsiteY1" fmla="*/ 2457450 h 6305550"/>
                    <a:gd name="connsiteX2" fmla="*/ 0 w 2618824"/>
                    <a:gd name="connsiteY2" fmla="*/ 6305550 h 6305550"/>
                    <a:gd name="connsiteX0" fmla="*/ 1600200 w 2641574"/>
                    <a:gd name="connsiteY0" fmla="*/ 0 h 6362700"/>
                    <a:gd name="connsiteX1" fmla="*/ 2552700 w 2641574"/>
                    <a:gd name="connsiteY1" fmla="*/ 2514600 h 6362700"/>
                    <a:gd name="connsiteX2" fmla="*/ 0 w 2641574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691937"/>
                    <a:gd name="connsiteY0" fmla="*/ 0 h 6362700"/>
                    <a:gd name="connsiteX1" fmla="*/ 2609850 w 2691937"/>
                    <a:gd name="connsiteY1" fmla="*/ 2514600 h 6362700"/>
                    <a:gd name="connsiteX2" fmla="*/ 0 w 2691937"/>
                    <a:gd name="connsiteY2" fmla="*/ 6362700 h 6362700"/>
                    <a:gd name="connsiteX0" fmla="*/ 1600200 w 2708919"/>
                    <a:gd name="connsiteY0" fmla="*/ 0 h 6362700"/>
                    <a:gd name="connsiteX1" fmla="*/ 2628900 w 2708919"/>
                    <a:gd name="connsiteY1" fmla="*/ 2495550 h 6362700"/>
                    <a:gd name="connsiteX2" fmla="*/ 0 w 2708919"/>
                    <a:gd name="connsiteY2" fmla="*/ 6362700 h 6362700"/>
                    <a:gd name="connsiteX0" fmla="*/ 1695450 w 2726749"/>
                    <a:gd name="connsiteY0" fmla="*/ 0 h 6419850"/>
                    <a:gd name="connsiteX1" fmla="*/ 2628900 w 2726749"/>
                    <a:gd name="connsiteY1" fmla="*/ 2552700 h 6419850"/>
                    <a:gd name="connsiteX2" fmla="*/ 0 w 2726749"/>
                    <a:gd name="connsiteY2" fmla="*/ 6419850 h 6419850"/>
                    <a:gd name="connsiteX0" fmla="*/ 1695450 w 2774379"/>
                    <a:gd name="connsiteY0" fmla="*/ 0 h 6419850"/>
                    <a:gd name="connsiteX1" fmla="*/ 2628900 w 2774379"/>
                    <a:gd name="connsiteY1" fmla="*/ 2552700 h 6419850"/>
                    <a:gd name="connsiteX2" fmla="*/ 0 w 2774379"/>
                    <a:gd name="connsiteY2" fmla="*/ 6419850 h 6419850"/>
                    <a:gd name="connsiteX0" fmla="*/ 1695450 w 2801526"/>
                    <a:gd name="connsiteY0" fmla="*/ 0 h 6419850"/>
                    <a:gd name="connsiteX1" fmla="*/ 2628900 w 2801526"/>
                    <a:gd name="connsiteY1" fmla="*/ 2552700 h 6419850"/>
                    <a:gd name="connsiteX2" fmla="*/ 0 w 2801526"/>
                    <a:gd name="connsiteY2" fmla="*/ 6419850 h 6419850"/>
                    <a:gd name="connsiteX0" fmla="*/ 1409700 w 2693846"/>
                    <a:gd name="connsiteY0" fmla="*/ 0 h 6629400"/>
                    <a:gd name="connsiteX1" fmla="*/ 2628900 w 2693846"/>
                    <a:gd name="connsiteY1" fmla="*/ 2762250 h 6629400"/>
                    <a:gd name="connsiteX2" fmla="*/ 0 w 2693846"/>
                    <a:gd name="connsiteY2" fmla="*/ 6629400 h 6629400"/>
                    <a:gd name="connsiteX0" fmla="*/ 1409700 w 2690801"/>
                    <a:gd name="connsiteY0" fmla="*/ 0 h 6629400"/>
                    <a:gd name="connsiteX1" fmla="*/ 2628900 w 2690801"/>
                    <a:gd name="connsiteY1" fmla="*/ 2762250 h 6629400"/>
                    <a:gd name="connsiteX2" fmla="*/ 0 w 2690801"/>
                    <a:gd name="connsiteY2" fmla="*/ 6629400 h 6629400"/>
                    <a:gd name="connsiteX0" fmla="*/ 1409700 w 2695458"/>
                    <a:gd name="connsiteY0" fmla="*/ 0 h 6629400"/>
                    <a:gd name="connsiteX1" fmla="*/ 2628900 w 2695458"/>
                    <a:gd name="connsiteY1" fmla="*/ 2762250 h 6629400"/>
                    <a:gd name="connsiteX2" fmla="*/ 0 w 2695458"/>
                    <a:gd name="connsiteY2" fmla="*/ 6629400 h 6629400"/>
                    <a:gd name="connsiteX0" fmla="*/ 1409700 w 2800438"/>
                    <a:gd name="connsiteY0" fmla="*/ 0 h 6629400"/>
                    <a:gd name="connsiteX1" fmla="*/ 2743200 w 2800438"/>
                    <a:gd name="connsiteY1" fmla="*/ 2762250 h 6629400"/>
                    <a:gd name="connsiteX2" fmla="*/ 0 w 2800438"/>
                    <a:gd name="connsiteY2" fmla="*/ 6629400 h 662940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04900 w 2478770"/>
                    <a:gd name="connsiteY0" fmla="*/ 0 h 6419850"/>
                    <a:gd name="connsiteX1" fmla="*/ 2438400 w 2478770"/>
                    <a:gd name="connsiteY1" fmla="*/ 2762250 h 6419850"/>
                    <a:gd name="connsiteX2" fmla="*/ 0 w 2478770"/>
                    <a:gd name="connsiteY2" fmla="*/ 6419850 h 6419850"/>
                    <a:gd name="connsiteX0" fmla="*/ 1162050 w 2538989"/>
                    <a:gd name="connsiteY0" fmla="*/ 0 h 6515100"/>
                    <a:gd name="connsiteX1" fmla="*/ 2495550 w 2538989"/>
                    <a:gd name="connsiteY1" fmla="*/ 2762250 h 6515100"/>
                    <a:gd name="connsiteX2" fmla="*/ 0 w 2538989"/>
                    <a:gd name="connsiteY2" fmla="*/ 6515100 h 6515100"/>
                    <a:gd name="connsiteX0" fmla="*/ 1143000 w 2518911"/>
                    <a:gd name="connsiteY0" fmla="*/ 0 h 6457950"/>
                    <a:gd name="connsiteX1" fmla="*/ 2476500 w 2518911"/>
                    <a:gd name="connsiteY1" fmla="*/ 2762250 h 6457950"/>
                    <a:gd name="connsiteX2" fmla="*/ 0 w 2518911"/>
                    <a:gd name="connsiteY2" fmla="*/ 6457950 h 6457950"/>
                    <a:gd name="connsiteX0" fmla="*/ 1143000 w 2518911"/>
                    <a:gd name="connsiteY0" fmla="*/ 0 h 6457950"/>
                    <a:gd name="connsiteX1" fmla="*/ 2476500 w 2518911"/>
                    <a:gd name="connsiteY1" fmla="*/ 2533650 h 6457950"/>
                    <a:gd name="connsiteX2" fmla="*/ 0 w 2518911"/>
                    <a:gd name="connsiteY2" fmla="*/ 6457950 h 6457950"/>
                    <a:gd name="connsiteX0" fmla="*/ 1143000 w 2609094"/>
                    <a:gd name="connsiteY0" fmla="*/ 0 h 6457950"/>
                    <a:gd name="connsiteX1" fmla="*/ 2571750 w 2609094"/>
                    <a:gd name="connsiteY1" fmla="*/ 2457450 h 6457950"/>
                    <a:gd name="connsiteX2" fmla="*/ 0 w 2609094"/>
                    <a:gd name="connsiteY2" fmla="*/ 6457950 h 6457950"/>
                    <a:gd name="connsiteX0" fmla="*/ 1143000 w 2681982"/>
                    <a:gd name="connsiteY0" fmla="*/ 0 h 6457950"/>
                    <a:gd name="connsiteX1" fmla="*/ 2647950 w 2681982"/>
                    <a:gd name="connsiteY1" fmla="*/ 2381250 h 6457950"/>
                    <a:gd name="connsiteX2" fmla="*/ 0 w 2681982"/>
                    <a:gd name="connsiteY2" fmla="*/ 6457950 h 6457950"/>
                    <a:gd name="connsiteX0" fmla="*/ 1143000 w 2755378"/>
                    <a:gd name="connsiteY0" fmla="*/ 0 h 6457950"/>
                    <a:gd name="connsiteX1" fmla="*/ 2724150 w 2755378"/>
                    <a:gd name="connsiteY1" fmla="*/ 2514600 h 6457950"/>
                    <a:gd name="connsiteX2" fmla="*/ 0 w 2755378"/>
                    <a:gd name="connsiteY2" fmla="*/ 6457950 h 6457950"/>
                    <a:gd name="connsiteX0" fmla="*/ 1143000 w 2750501"/>
                    <a:gd name="connsiteY0" fmla="*/ 0 h 6457950"/>
                    <a:gd name="connsiteX1" fmla="*/ 2724150 w 2750501"/>
                    <a:gd name="connsiteY1" fmla="*/ 2514600 h 6457950"/>
                    <a:gd name="connsiteX2" fmla="*/ 0 w 2750501"/>
                    <a:gd name="connsiteY2" fmla="*/ 6457950 h 6457950"/>
                    <a:gd name="connsiteX0" fmla="*/ 1143000 w 2754204"/>
                    <a:gd name="connsiteY0" fmla="*/ 0 h 6457950"/>
                    <a:gd name="connsiteX1" fmla="*/ 2724150 w 2754204"/>
                    <a:gd name="connsiteY1" fmla="*/ 2514600 h 6457950"/>
                    <a:gd name="connsiteX2" fmla="*/ 0 w 2754204"/>
                    <a:gd name="connsiteY2" fmla="*/ 6457950 h 6457950"/>
                    <a:gd name="connsiteX0" fmla="*/ 1143000 w 2754912"/>
                    <a:gd name="connsiteY0" fmla="*/ 0 h 6457950"/>
                    <a:gd name="connsiteX1" fmla="*/ 2724150 w 2754912"/>
                    <a:gd name="connsiteY1" fmla="*/ 2514600 h 6457950"/>
                    <a:gd name="connsiteX2" fmla="*/ 0 w 2754912"/>
                    <a:gd name="connsiteY2" fmla="*/ 6457950 h 6457950"/>
                    <a:gd name="connsiteX0" fmla="*/ 1009650 w 2749572"/>
                    <a:gd name="connsiteY0" fmla="*/ 0 h 6229350"/>
                    <a:gd name="connsiteX1" fmla="*/ 2724150 w 2749572"/>
                    <a:gd name="connsiteY1" fmla="*/ 2286000 h 6229350"/>
                    <a:gd name="connsiteX2" fmla="*/ 0 w 2749572"/>
                    <a:gd name="connsiteY2" fmla="*/ 6229350 h 6229350"/>
                    <a:gd name="connsiteX0" fmla="*/ 1009650 w 2749572"/>
                    <a:gd name="connsiteY0" fmla="*/ 24 h 6229374"/>
                    <a:gd name="connsiteX1" fmla="*/ 2724150 w 2749572"/>
                    <a:gd name="connsiteY1" fmla="*/ 2286024 h 6229374"/>
                    <a:gd name="connsiteX2" fmla="*/ 0 w 2749572"/>
                    <a:gd name="connsiteY2" fmla="*/ 6229374 h 6229374"/>
                    <a:gd name="connsiteX0" fmla="*/ 1085850 w 2755343"/>
                    <a:gd name="connsiteY0" fmla="*/ 22 h 6305572"/>
                    <a:gd name="connsiteX1" fmla="*/ 2724150 w 2755343"/>
                    <a:gd name="connsiteY1" fmla="*/ 2362222 h 6305572"/>
                    <a:gd name="connsiteX2" fmla="*/ 0 w 2755343"/>
                    <a:gd name="connsiteY2" fmla="*/ 6305572 h 6305572"/>
                    <a:gd name="connsiteX0" fmla="*/ 990600 w 2748271"/>
                    <a:gd name="connsiteY0" fmla="*/ 22 h 6305572"/>
                    <a:gd name="connsiteX1" fmla="*/ 2724150 w 2748271"/>
                    <a:gd name="connsiteY1" fmla="*/ 2362222 h 6305572"/>
                    <a:gd name="connsiteX2" fmla="*/ 0 w 2748271"/>
                    <a:gd name="connsiteY2" fmla="*/ 6305572 h 6305572"/>
                    <a:gd name="connsiteX0" fmla="*/ 0 w 1757671"/>
                    <a:gd name="connsiteY0" fmla="*/ 22 h 2362222"/>
                    <a:gd name="connsiteX1" fmla="*/ 1733550 w 1757671"/>
                    <a:gd name="connsiteY1" fmla="*/ 2362222 h 2362222"/>
                    <a:gd name="connsiteX0" fmla="*/ 0 w 1411162"/>
                    <a:gd name="connsiteY0" fmla="*/ 17 h 2895617"/>
                    <a:gd name="connsiteX1" fmla="*/ 1371600 w 1411162"/>
                    <a:gd name="connsiteY1" fmla="*/ 2895617 h 2895617"/>
                    <a:gd name="connsiteX0" fmla="*/ 0 w 1340597"/>
                    <a:gd name="connsiteY0" fmla="*/ 15 h 3048015"/>
                    <a:gd name="connsiteX1" fmla="*/ 1295400 w 1340597"/>
                    <a:gd name="connsiteY1" fmla="*/ 3048015 h 3048015"/>
                    <a:gd name="connsiteX0" fmla="*/ 0 w 1327216"/>
                    <a:gd name="connsiteY0" fmla="*/ 0 h 3048000"/>
                    <a:gd name="connsiteX1" fmla="*/ 1295400 w 1327216"/>
                    <a:gd name="connsiteY1" fmla="*/ 3048000 h 3048000"/>
                    <a:gd name="connsiteX0" fmla="*/ 0 w 1254886"/>
                    <a:gd name="connsiteY0" fmla="*/ 0 h 2914650"/>
                    <a:gd name="connsiteX1" fmla="*/ 1219200 w 1254886"/>
                    <a:gd name="connsiteY1" fmla="*/ 2914650 h 2914650"/>
                    <a:gd name="connsiteX0" fmla="*/ 0 w 1309060"/>
                    <a:gd name="connsiteY0" fmla="*/ 0 h 2800350"/>
                    <a:gd name="connsiteX1" fmla="*/ 1276350 w 1309060"/>
                    <a:gd name="connsiteY1" fmla="*/ 2800350 h 2800350"/>
                    <a:gd name="connsiteX0" fmla="*/ 0 w 1290951"/>
                    <a:gd name="connsiteY0" fmla="*/ 0 h 2686050"/>
                    <a:gd name="connsiteX1" fmla="*/ 1257300 w 1290951"/>
                    <a:gd name="connsiteY1" fmla="*/ 2686050 h 2686050"/>
                    <a:gd name="connsiteX0" fmla="*/ 0 w 1259464"/>
                    <a:gd name="connsiteY0" fmla="*/ 0 h 2686050"/>
                    <a:gd name="connsiteX1" fmla="*/ 1257300 w 1259464"/>
                    <a:gd name="connsiteY1" fmla="*/ 2686050 h 2686050"/>
                    <a:gd name="connsiteX0" fmla="*/ 0 w 1164963"/>
                    <a:gd name="connsiteY0" fmla="*/ 0 h 2819400"/>
                    <a:gd name="connsiteX1" fmla="*/ 1162050 w 1164963"/>
                    <a:gd name="connsiteY1" fmla="*/ 2819400 h 2819400"/>
                    <a:gd name="connsiteX0" fmla="*/ 0 w 1163772"/>
                    <a:gd name="connsiteY0" fmla="*/ 0 h 2819400"/>
                    <a:gd name="connsiteX1" fmla="*/ 1162050 w 1163772"/>
                    <a:gd name="connsiteY1" fmla="*/ 2819400 h 2819400"/>
                    <a:gd name="connsiteX0" fmla="*/ 0 w 1258719"/>
                    <a:gd name="connsiteY0" fmla="*/ 0 h 2819400"/>
                    <a:gd name="connsiteX1" fmla="*/ 1257300 w 1258719"/>
                    <a:gd name="connsiteY1" fmla="*/ 2819400 h 2819400"/>
                    <a:gd name="connsiteX0" fmla="*/ 0 w 1258473"/>
                    <a:gd name="connsiteY0" fmla="*/ 0 h 2819400"/>
                    <a:gd name="connsiteX1" fmla="*/ 1257300 w 1258473"/>
                    <a:gd name="connsiteY1" fmla="*/ 2819400 h 2819400"/>
                    <a:gd name="connsiteX0" fmla="*/ 0 w 1289818"/>
                    <a:gd name="connsiteY0" fmla="*/ 0 h 2819400"/>
                    <a:gd name="connsiteX1" fmla="*/ 1257300 w 1289818"/>
                    <a:gd name="connsiteY1" fmla="*/ 2819400 h 2819400"/>
                    <a:gd name="connsiteX0" fmla="*/ 0 w 1297989"/>
                    <a:gd name="connsiteY0" fmla="*/ 0 h 2819400"/>
                    <a:gd name="connsiteX1" fmla="*/ 1257300 w 1297989"/>
                    <a:gd name="connsiteY1" fmla="*/ 2819400 h 2819400"/>
                    <a:gd name="connsiteX0" fmla="*/ 2209800 w 2376544"/>
                    <a:gd name="connsiteY0" fmla="*/ 0 h 3257550"/>
                    <a:gd name="connsiteX1" fmla="*/ 0 w 2376544"/>
                    <a:gd name="connsiteY1" fmla="*/ 3257550 h 3257550"/>
                    <a:gd name="connsiteX0" fmla="*/ 2209800 w 2209800"/>
                    <a:gd name="connsiteY0" fmla="*/ 0 h 3257550"/>
                    <a:gd name="connsiteX1" fmla="*/ 0 w 2209800"/>
                    <a:gd name="connsiteY1" fmla="*/ 3257550 h 325755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352550 w 1352550"/>
                    <a:gd name="connsiteY0" fmla="*/ 0 h 1943100"/>
                    <a:gd name="connsiteX1" fmla="*/ 0 w 1352550"/>
                    <a:gd name="connsiteY1" fmla="*/ 1943100 h 194310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257300 w 1257300"/>
                    <a:gd name="connsiteY0" fmla="*/ 0 h 1504950"/>
                    <a:gd name="connsiteX1" fmla="*/ 0 w 1257300"/>
                    <a:gd name="connsiteY1" fmla="*/ 1504950 h 1504950"/>
                    <a:gd name="connsiteX0" fmla="*/ 1143000 w 1143000"/>
                    <a:gd name="connsiteY0" fmla="*/ 0 h 1562100"/>
                    <a:gd name="connsiteX1" fmla="*/ 0 w 1143000"/>
                    <a:gd name="connsiteY1" fmla="*/ 1562100 h 1562100"/>
                    <a:gd name="connsiteX0" fmla="*/ 1154422 w 1154422"/>
                    <a:gd name="connsiteY0" fmla="*/ 0 h 1562100"/>
                    <a:gd name="connsiteX1" fmla="*/ 11422 w 1154422"/>
                    <a:gd name="connsiteY1" fmla="*/ 1562100 h 1562100"/>
                    <a:gd name="connsiteX0" fmla="*/ 1147275 w 1147275"/>
                    <a:gd name="connsiteY0" fmla="*/ 0 h 1562100"/>
                    <a:gd name="connsiteX1" fmla="*/ 4275 w 1147275"/>
                    <a:gd name="connsiteY1" fmla="*/ 1562100 h 1562100"/>
                    <a:gd name="connsiteX0" fmla="*/ 1166114 w 1166114"/>
                    <a:gd name="connsiteY0" fmla="*/ 0 h 1600200"/>
                    <a:gd name="connsiteX1" fmla="*/ 4064 w 1166114"/>
                    <a:gd name="connsiteY1" fmla="*/ 1600200 h 1600200"/>
                    <a:gd name="connsiteX0" fmla="*/ 1279474 w 1279474"/>
                    <a:gd name="connsiteY0" fmla="*/ 0 h 2343150"/>
                    <a:gd name="connsiteX1" fmla="*/ 3124 w 1279474"/>
                    <a:gd name="connsiteY1" fmla="*/ 2343150 h 2343150"/>
                    <a:gd name="connsiteX0" fmla="*/ 1277077 w 1421570"/>
                    <a:gd name="connsiteY0" fmla="*/ 0 h 2343150"/>
                    <a:gd name="connsiteX1" fmla="*/ 727 w 1421570"/>
                    <a:gd name="connsiteY1" fmla="*/ 2343150 h 2343150"/>
                    <a:gd name="connsiteX0" fmla="*/ 1524649 w 1656017"/>
                    <a:gd name="connsiteY0" fmla="*/ 0 h 2095500"/>
                    <a:gd name="connsiteX1" fmla="*/ 649 w 1656017"/>
                    <a:gd name="connsiteY1" fmla="*/ 2095500 h 2095500"/>
                    <a:gd name="connsiteX0" fmla="*/ 1524872 w 1529196"/>
                    <a:gd name="connsiteY0" fmla="*/ 0 h 2095500"/>
                    <a:gd name="connsiteX1" fmla="*/ 872 w 1529196"/>
                    <a:gd name="connsiteY1" fmla="*/ 2095500 h 2095500"/>
                    <a:gd name="connsiteX0" fmla="*/ 1601036 w 1605178"/>
                    <a:gd name="connsiteY0" fmla="*/ 0 h 2209800"/>
                    <a:gd name="connsiteX1" fmla="*/ 836 w 1605178"/>
                    <a:gd name="connsiteY1" fmla="*/ 2209800 h 2209800"/>
                    <a:gd name="connsiteX0" fmla="*/ 0 w 39819"/>
                    <a:gd name="connsiteY0" fmla="*/ 0 h 2114550"/>
                    <a:gd name="connsiteX1" fmla="*/ 19050 w 39819"/>
                    <a:gd name="connsiteY1" fmla="*/ 2114550 h 2114550"/>
                    <a:gd name="connsiteX0" fmla="*/ 0 w 170548"/>
                    <a:gd name="connsiteY0" fmla="*/ 0 h 2114550"/>
                    <a:gd name="connsiteX1" fmla="*/ 19050 w 170548"/>
                    <a:gd name="connsiteY1" fmla="*/ 2114550 h 2114550"/>
                    <a:gd name="connsiteX0" fmla="*/ 285750 w 325355"/>
                    <a:gd name="connsiteY0" fmla="*/ 0 h 2076450"/>
                    <a:gd name="connsiteX1" fmla="*/ 0 w 325355"/>
                    <a:gd name="connsiteY1" fmla="*/ 2076450 h 2076450"/>
                    <a:gd name="connsiteX0" fmla="*/ 285750 w 306079"/>
                    <a:gd name="connsiteY0" fmla="*/ 0 h 2076450"/>
                    <a:gd name="connsiteX1" fmla="*/ 0 w 306079"/>
                    <a:gd name="connsiteY1" fmla="*/ 2076450 h 2076450"/>
                    <a:gd name="connsiteX0" fmla="*/ 133350 w 167261"/>
                    <a:gd name="connsiteY0" fmla="*/ 0 h 2133600"/>
                    <a:gd name="connsiteX1" fmla="*/ 0 w 167261"/>
                    <a:gd name="connsiteY1" fmla="*/ 2133600 h 2133600"/>
                    <a:gd name="connsiteX0" fmla="*/ 133350 w 193743"/>
                    <a:gd name="connsiteY0" fmla="*/ 0 h 2133600"/>
                    <a:gd name="connsiteX1" fmla="*/ 0 w 193743"/>
                    <a:gd name="connsiteY1" fmla="*/ 2133600 h 2133600"/>
                    <a:gd name="connsiteX0" fmla="*/ 133350 w 260910"/>
                    <a:gd name="connsiteY0" fmla="*/ 0 h 2133600"/>
                    <a:gd name="connsiteX1" fmla="*/ 0 w 260910"/>
                    <a:gd name="connsiteY1" fmla="*/ 2133600 h 2133600"/>
                    <a:gd name="connsiteX0" fmla="*/ 76200 w 222479"/>
                    <a:gd name="connsiteY0" fmla="*/ 0 h 2095500"/>
                    <a:gd name="connsiteX1" fmla="*/ 0 w 222479"/>
                    <a:gd name="connsiteY1" fmla="*/ 2095500 h 2095500"/>
                    <a:gd name="connsiteX0" fmla="*/ 76200 w 197045"/>
                    <a:gd name="connsiteY0" fmla="*/ 0 h 2095500"/>
                    <a:gd name="connsiteX1" fmla="*/ 0 w 197045"/>
                    <a:gd name="connsiteY1" fmla="*/ 2095500 h 2095500"/>
                    <a:gd name="connsiteX0" fmla="*/ 133350 w 239893"/>
                    <a:gd name="connsiteY0" fmla="*/ 0 h 2133600"/>
                    <a:gd name="connsiteX1" fmla="*/ 0 w 239893"/>
                    <a:gd name="connsiteY1" fmla="*/ 2133600 h 2133600"/>
                    <a:gd name="connsiteX0" fmla="*/ 133350 w 282055"/>
                    <a:gd name="connsiteY0" fmla="*/ 0 h 2133600"/>
                    <a:gd name="connsiteX1" fmla="*/ 0 w 282055"/>
                    <a:gd name="connsiteY1" fmla="*/ 2133600 h 2133600"/>
                    <a:gd name="connsiteX0" fmla="*/ 57150 w 225668"/>
                    <a:gd name="connsiteY0" fmla="*/ 0 h 2152650"/>
                    <a:gd name="connsiteX1" fmla="*/ 0 w 225668"/>
                    <a:gd name="connsiteY1" fmla="*/ 2152650 h 2152650"/>
                    <a:gd name="connsiteX0" fmla="*/ 57150 w 175141"/>
                    <a:gd name="connsiteY0" fmla="*/ 0 h 2152650"/>
                    <a:gd name="connsiteX1" fmla="*/ 0 w 175141"/>
                    <a:gd name="connsiteY1" fmla="*/ 2152650 h 2152650"/>
                    <a:gd name="connsiteX0" fmla="*/ 95250 w 202494"/>
                    <a:gd name="connsiteY0" fmla="*/ 0 h 2095500"/>
                    <a:gd name="connsiteX1" fmla="*/ 0 w 202494"/>
                    <a:gd name="connsiteY1" fmla="*/ 2095500 h 2095500"/>
                    <a:gd name="connsiteX0" fmla="*/ 95250 w 236360"/>
                    <a:gd name="connsiteY0" fmla="*/ 0 h 2095500"/>
                    <a:gd name="connsiteX1" fmla="*/ 0 w 236360"/>
                    <a:gd name="connsiteY1" fmla="*/ 2095500 h 2095500"/>
                    <a:gd name="connsiteX0" fmla="*/ 438150 w 523682"/>
                    <a:gd name="connsiteY0" fmla="*/ 0 h 1543050"/>
                    <a:gd name="connsiteX1" fmla="*/ 0 w 523682"/>
                    <a:gd name="connsiteY1" fmla="*/ 1543050 h 1543050"/>
                    <a:gd name="connsiteX0" fmla="*/ 438150 w 572439"/>
                    <a:gd name="connsiteY0" fmla="*/ 0 h 1543050"/>
                    <a:gd name="connsiteX1" fmla="*/ 0 w 572439"/>
                    <a:gd name="connsiteY1" fmla="*/ 1543050 h 1543050"/>
                    <a:gd name="connsiteX0" fmla="*/ 361950 w 514357"/>
                    <a:gd name="connsiteY0" fmla="*/ 0 h 1390650"/>
                    <a:gd name="connsiteX1" fmla="*/ 0 w 514357"/>
                    <a:gd name="connsiteY1" fmla="*/ 1390650 h 1390650"/>
                    <a:gd name="connsiteX0" fmla="*/ 400050 w 542942"/>
                    <a:gd name="connsiteY0" fmla="*/ 0 h 1485900"/>
                    <a:gd name="connsiteX1" fmla="*/ 0 w 542942"/>
                    <a:gd name="connsiteY1" fmla="*/ 1485900 h 1485900"/>
                    <a:gd name="connsiteX0" fmla="*/ 400050 w 531790"/>
                    <a:gd name="connsiteY0" fmla="*/ 0 h 1485900"/>
                    <a:gd name="connsiteX1" fmla="*/ 0 w 531790"/>
                    <a:gd name="connsiteY1" fmla="*/ 1485900 h 1485900"/>
                    <a:gd name="connsiteX0" fmla="*/ 533400 w 641442"/>
                    <a:gd name="connsiteY0" fmla="*/ 0 h 1466850"/>
                    <a:gd name="connsiteX1" fmla="*/ 0 w 641442"/>
                    <a:gd name="connsiteY1" fmla="*/ 1466850 h 1466850"/>
                    <a:gd name="connsiteX0" fmla="*/ 533400 w 661893"/>
                    <a:gd name="connsiteY0" fmla="*/ 0 h 1466850"/>
                    <a:gd name="connsiteX1" fmla="*/ 0 w 661893"/>
                    <a:gd name="connsiteY1" fmla="*/ 1466850 h 1466850"/>
                    <a:gd name="connsiteX0" fmla="*/ 685800 w 789356"/>
                    <a:gd name="connsiteY0" fmla="*/ 0 h 1600200"/>
                    <a:gd name="connsiteX1" fmla="*/ 0 w 789356"/>
                    <a:gd name="connsiteY1" fmla="*/ 1600200 h 1600200"/>
                    <a:gd name="connsiteX0" fmla="*/ 685800 w 787593"/>
                    <a:gd name="connsiteY0" fmla="*/ 0 h 1600200"/>
                    <a:gd name="connsiteX1" fmla="*/ 0 w 787593"/>
                    <a:gd name="connsiteY1" fmla="*/ 1600200 h 1600200"/>
                    <a:gd name="connsiteX0" fmla="*/ 0 w 1750851"/>
                    <a:gd name="connsiteY0" fmla="*/ 0 h 526143"/>
                    <a:gd name="connsiteX1" fmla="*/ 1651000 w 1750851"/>
                    <a:gd name="connsiteY1" fmla="*/ 526143 h 526143"/>
                    <a:gd name="connsiteX0" fmla="*/ 0 w 1651000"/>
                    <a:gd name="connsiteY0" fmla="*/ 0 h 526143"/>
                    <a:gd name="connsiteX1" fmla="*/ 1651000 w 1651000"/>
                    <a:gd name="connsiteY1" fmla="*/ 526143 h 526143"/>
                    <a:gd name="connsiteX0" fmla="*/ 0 w 1651000"/>
                    <a:gd name="connsiteY0" fmla="*/ 50964 h 577107"/>
                    <a:gd name="connsiteX1" fmla="*/ 1651000 w 1651000"/>
                    <a:gd name="connsiteY1" fmla="*/ 577107 h 577107"/>
                    <a:gd name="connsiteX0" fmla="*/ 0 w 1767114"/>
                    <a:gd name="connsiteY0" fmla="*/ 55516 h 567145"/>
                    <a:gd name="connsiteX1" fmla="*/ 1767114 w 1767114"/>
                    <a:gd name="connsiteY1" fmla="*/ 567145 h 567145"/>
                    <a:gd name="connsiteX0" fmla="*/ 0 w 1767114"/>
                    <a:gd name="connsiteY0" fmla="*/ 0 h 511629"/>
                    <a:gd name="connsiteX1" fmla="*/ 1767114 w 1767114"/>
                    <a:gd name="connsiteY1" fmla="*/ 511629 h 511629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1868714"/>
                    <a:gd name="connsiteY0" fmla="*/ 0 h 642257"/>
                    <a:gd name="connsiteX1" fmla="*/ 1868714 w 1868714"/>
                    <a:gd name="connsiteY1" fmla="*/ 642257 h 642257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2057400"/>
                    <a:gd name="connsiteY0" fmla="*/ 0 h 714828"/>
                    <a:gd name="connsiteX1" fmla="*/ 2057400 w 2057400"/>
                    <a:gd name="connsiteY1" fmla="*/ 714828 h 714828"/>
                    <a:gd name="connsiteX0" fmla="*/ 0 w 1810658"/>
                    <a:gd name="connsiteY0" fmla="*/ 0 h 976085"/>
                    <a:gd name="connsiteX1" fmla="*/ 1810658 w 1810658"/>
                    <a:gd name="connsiteY1" fmla="*/ 976085 h 976085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1897744"/>
                    <a:gd name="connsiteY0" fmla="*/ 0 h 990599"/>
                    <a:gd name="connsiteX1" fmla="*/ 1897744 w 1897744"/>
                    <a:gd name="connsiteY1" fmla="*/ 990599 h 990599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071915"/>
                    <a:gd name="connsiteY0" fmla="*/ 0 h 1019628"/>
                    <a:gd name="connsiteX1" fmla="*/ 2071915 w 2071915"/>
                    <a:gd name="connsiteY1" fmla="*/ 1019628 h 1019628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173515"/>
                    <a:gd name="connsiteY0" fmla="*/ 0 h 932542"/>
                    <a:gd name="connsiteX1" fmla="*/ 2173515 w 2173515"/>
                    <a:gd name="connsiteY1" fmla="*/ 932542 h 932542"/>
                    <a:gd name="connsiteX0" fmla="*/ 0 w 2463801"/>
                    <a:gd name="connsiteY0" fmla="*/ 0 h 1005113"/>
                    <a:gd name="connsiteX1" fmla="*/ 2463801 w 2463801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76715"/>
                    <a:gd name="connsiteY0" fmla="*/ 0 h 1005113"/>
                    <a:gd name="connsiteX1" fmla="*/ 2376715 w 2376715"/>
                    <a:gd name="connsiteY1" fmla="*/ 1005113 h 1005113"/>
                    <a:gd name="connsiteX0" fmla="*/ 0 w 2391003"/>
                    <a:gd name="connsiteY0" fmla="*/ 0 h 1005113"/>
                    <a:gd name="connsiteX1" fmla="*/ 2391003 w 2391003"/>
                    <a:gd name="connsiteY1" fmla="*/ 1005113 h 1005113"/>
                    <a:gd name="connsiteX0" fmla="*/ 0 w 2067153"/>
                    <a:gd name="connsiteY0" fmla="*/ 440120 h 538497"/>
                    <a:gd name="connsiteX1" fmla="*/ 2067153 w 2067153"/>
                    <a:gd name="connsiteY1" fmla="*/ 226033 h 538497"/>
                    <a:gd name="connsiteX0" fmla="*/ 0 w 2067153"/>
                    <a:gd name="connsiteY0" fmla="*/ 269799 h 402592"/>
                    <a:gd name="connsiteX1" fmla="*/ 2067153 w 2067153"/>
                    <a:gd name="connsiteY1" fmla="*/ 55712 h 402592"/>
                    <a:gd name="connsiteX0" fmla="*/ 0 w 2067153"/>
                    <a:gd name="connsiteY0" fmla="*/ 324280 h 451334"/>
                    <a:gd name="connsiteX1" fmla="*/ 2067153 w 2067153"/>
                    <a:gd name="connsiteY1" fmla="*/ 53043 h 451334"/>
                    <a:gd name="connsiteX0" fmla="*/ 0 w 2067153"/>
                    <a:gd name="connsiteY0" fmla="*/ 368804 h 368804"/>
                    <a:gd name="connsiteX1" fmla="*/ 2067153 w 2067153"/>
                    <a:gd name="connsiteY1" fmla="*/ 97567 h 368804"/>
                    <a:gd name="connsiteX0" fmla="*/ 0 w 1692503"/>
                    <a:gd name="connsiteY0" fmla="*/ 543647 h 543647"/>
                    <a:gd name="connsiteX1" fmla="*/ 1692503 w 1692503"/>
                    <a:gd name="connsiteY1" fmla="*/ 75560 h 543647"/>
                    <a:gd name="connsiteX0" fmla="*/ 0 w 1692503"/>
                    <a:gd name="connsiteY0" fmla="*/ 537896 h 537896"/>
                    <a:gd name="connsiteX1" fmla="*/ 1692503 w 1692503"/>
                    <a:gd name="connsiteY1" fmla="*/ 69809 h 537896"/>
                    <a:gd name="connsiteX0" fmla="*/ 0 w 1692503"/>
                    <a:gd name="connsiteY0" fmla="*/ 534488 h 534665"/>
                    <a:gd name="connsiteX1" fmla="*/ 1692503 w 1692503"/>
                    <a:gd name="connsiteY1" fmla="*/ 66401 h 534665"/>
                    <a:gd name="connsiteX0" fmla="*/ 0 w 1692503"/>
                    <a:gd name="connsiteY0" fmla="*/ 581998 h 582164"/>
                    <a:gd name="connsiteX1" fmla="*/ 1692503 w 1692503"/>
                    <a:gd name="connsiteY1" fmla="*/ 63111 h 582164"/>
                    <a:gd name="connsiteX0" fmla="*/ 0 w 1692503"/>
                    <a:gd name="connsiteY0" fmla="*/ 603134 h 603134"/>
                    <a:gd name="connsiteX1" fmla="*/ 1692503 w 1692503"/>
                    <a:gd name="connsiteY1" fmla="*/ 84247 h 603134"/>
                    <a:gd name="connsiteX0" fmla="*/ 0 w 1692503"/>
                    <a:gd name="connsiteY0" fmla="*/ 565535 h 565535"/>
                    <a:gd name="connsiteX1" fmla="*/ 1692503 w 1692503"/>
                    <a:gd name="connsiteY1" fmla="*/ 46648 h 565535"/>
                    <a:gd name="connsiteX0" fmla="*/ 0 w 1587728"/>
                    <a:gd name="connsiteY0" fmla="*/ 663475 h 663475"/>
                    <a:gd name="connsiteX1" fmla="*/ 1587728 w 1587728"/>
                    <a:gd name="connsiteY1" fmla="*/ 39813 h 663475"/>
                    <a:gd name="connsiteX0" fmla="*/ 0 w 1694884"/>
                    <a:gd name="connsiteY0" fmla="*/ 526160 h 526160"/>
                    <a:gd name="connsiteX1" fmla="*/ 1694884 w 1694884"/>
                    <a:gd name="connsiteY1" fmla="*/ 50135 h 526160"/>
                    <a:gd name="connsiteX0" fmla="*/ 0 w 1694884"/>
                    <a:gd name="connsiteY0" fmla="*/ 529859 h 529859"/>
                    <a:gd name="connsiteX1" fmla="*/ 1694884 w 1694884"/>
                    <a:gd name="connsiteY1" fmla="*/ 53834 h 529859"/>
                    <a:gd name="connsiteX0" fmla="*/ 0 w 1694884"/>
                    <a:gd name="connsiteY0" fmla="*/ 527163 h 527163"/>
                    <a:gd name="connsiteX1" fmla="*/ 1694884 w 1694884"/>
                    <a:gd name="connsiteY1" fmla="*/ 51138 h 527163"/>
                    <a:gd name="connsiteX0" fmla="*/ 0 w 1694884"/>
                    <a:gd name="connsiteY0" fmla="*/ 529139 h 529139"/>
                    <a:gd name="connsiteX1" fmla="*/ 1694884 w 1694884"/>
                    <a:gd name="connsiteY1" fmla="*/ 53114 h 529139"/>
                    <a:gd name="connsiteX0" fmla="*/ 0 w 1561534"/>
                    <a:gd name="connsiteY0" fmla="*/ 129431 h 367781"/>
                    <a:gd name="connsiteX1" fmla="*/ 1561534 w 1561534"/>
                    <a:gd name="connsiteY1" fmla="*/ 367781 h 367781"/>
                    <a:gd name="connsiteX0" fmla="*/ 0 w 1356747"/>
                    <a:gd name="connsiteY0" fmla="*/ 60190 h 1041490"/>
                    <a:gd name="connsiteX1" fmla="*/ 1356747 w 1356747"/>
                    <a:gd name="connsiteY1" fmla="*/ 1041490 h 1041490"/>
                    <a:gd name="connsiteX0" fmla="*/ 18491 w 1375238"/>
                    <a:gd name="connsiteY0" fmla="*/ 0 h 981300"/>
                    <a:gd name="connsiteX1" fmla="*/ 1375238 w 1375238"/>
                    <a:gd name="connsiteY1" fmla="*/ 981300 h 981300"/>
                    <a:gd name="connsiteX0" fmla="*/ 84426 w 1074461"/>
                    <a:gd name="connsiteY0" fmla="*/ 0 h 814612"/>
                    <a:gd name="connsiteX1" fmla="*/ 1074461 w 1074461"/>
                    <a:gd name="connsiteY1" fmla="*/ 814612 h 814612"/>
                    <a:gd name="connsiteX0" fmla="*/ 433813 w 728523"/>
                    <a:gd name="connsiteY0" fmla="*/ 0 h 824137"/>
                    <a:gd name="connsiteX1" fmla="*/ 728523 w 728523"/>
                    <a:gd name="connsiteY1" fmla="*/ 824137 h 824137"/>
                    <a:gd name="connsiteX0" fmla="*/ 58747 w 353457"/>
                    <a:gd name="connsiteY0" fmla="*/ 0 h 824137"/>
                    <a:gd name="connsiteX1" fmla="*/ 353457 w 353457"/>
                    <a:gd name="connsiteY1" fmla="*/ 824137 h 824137"/>
                    <a:gd name="connsiteX0" fmla="*/ 0 w 294710"/>
                    <a:gd name="connsiteY0" fmla="*/ 0 h 824137"/>
                    <a:gd name="connsiteX1" fmla="*/ 294710 w 294710"/>
                    <a:gd name="connsiteY1" fmla="*/ 824137 h 824137"/>
                    <a:gd name="connsiteX0" fmla="*/ 88305 w 202040"/>
                    <a:gd name="connsiteY0" fmla="*/ 0 h 905099"/>
                    <a:gd name="connsiteX1" fmla="*/ 202040 w 202040"/>
                    <a:gd name="connsiteY1" fmla="*/ 905099 h 905099"/>
                    <a:gd name="connsiteX0" fmla="*/ 114380 w 228115"/>
                    <a:gd name="connsiteY0" fmla="*/ 0 h 905099"/>
                    <a:gd name="connsiteX1" fmla="*/ 228115 w 228115"/>
                    <a:gd name="connsiteY1" fmla="*/ 905099 h 905099"/>
                    <a:gd name="connsiteX0" fmla="*/ 95087 w 237397"/>
                    <a:gd name="connsiteY0" fmla="*/ 0 h 1024162"/>
                    <a:gd name="connsiteX1" fmla="*/ 237397 w 237397"/>
                    <a:gd name="connsiteY1" fmla="*/ 1024162 h 1024162"/>
                    <a:gd name="connsiteX0" fmla="*/ 101310 w 243620"/>
                    <a:gd name="connsiteY0" fmla="*/ 0 h 1024162"/>
                    <a:gd name="connsiteX1" fmla="*/ 243620 w 243620"/>
                    <a:gd name="connsiteY1" fmla="*/ 1024162 h 1024162"/>
                    <a:gd name="connsiteX0" fmla="*/ 75207 w 257999"/>
                    <a:gd name="connsiteY0" fmla="*/ 0 h 1000350"/>
                    <a:gd name="connsiteX1" fmla="*/ 257999 w 257999"/>
                    <a:gd name="connsiteY1" fmla="*/ 1000350 h 1000350"/>
                    <a:gd name="connsiteX0" fmla="*/ 103752 w 286544"/>
                    <a:gd name="connsiteY0" fmla="*/ 0 h 1000350"/>
                    <a:gd name="connsiteX1" fmla="*/ 286544 w 286544"/>
                    <a:gd name="connsiteY1" fmla="*/ 1000350 h 1000350"/>
                    <a:gd name="connsiteX0" fmla="*/ 109909 w 292701"/>
                    <a:gd name="connsiteY0" fmla="*/ 0 h 1000350"/>
                    <a:gd name="connsiteX1" fmla="*/ 292701 w 292701"/>
                    <a:gd name="connsiteY1" fmla="*/ 1000350 h 1000350"/>
                    <a:gd name="connsiteX0" fmla="*/ 80200 w 310617"/>
                    <a:gd name="connsiteY0" fmla="*/ 0 h 974156"/>
                    <a:gd name="connsiteX1" fmla="*/ 310617 w 310617"/>
                    <a:gd name="connsiteY1" fmla="*/ 974156 h 974156"/>
                    <a:gd name="connsiteX0" fmla="*/ 78689 w 309106"/>
                    <a:gd name="connsiteY0" fmla="*/ 0 h 974156"/>
                    <a:gd name="connsiteX1" fmla="*/ 309106 w 309106"/>
                    <a:gd name="connsiteY1" fmla="*/ 974156 h 974156"/>
                    <a:gd name="connsiteX0" fmla="*/ 77253 w 310051"/>
                    <a:gd name="connsiteY0" fmla="*/ 0 h 981300"/>
                    <a:gd name="connsiteX1" fmla="*/ 310051 w 310051"/>
                    <a:gd name="connsiteY1" fmla="*/ 981300 h 981300"/>
                    <a:gd name="connsiteX0" fmla="*/ 0 w 670948"/>
                    <a:gd name="connsiteY0" fmla="*/ 0 h 2067150"/>
                    <a:gd name="connsiteX1" fmla="*/ 670948 w 670948"/>
                    <a:gd name="connsiteY1" fmla="*/ 2067150 h 2067150"/>
                    <a:gd name="connsiteX0" fmla="*/ 0 w 751911"/>
                    <a:gd name="connsiteY0" fmla="*/ 0 h 343125"/>
                    <a:gd name="connsiteX1" fmla="*/ 751911 w 751911"/>
                    <a:gd name="connsiteY1" fmla="*/ 343125 h 343125"/>
                    <a:gd name="connsiteX0" fmla="*/ 0 w 751911"/>
                    <a:gd name="connsiteY0" fmla="*/ 0 h 386531"/>
                    <a:gd name="connsiteX1" fmla="*/ 751911 w 751911"/>
                    <a:gd name="connsiteY1" fmla="*/ 343125 h 386531"/>
                    <a:gd name="connsiteX0" fmla="*/ 0 w 809061"/>
                    <a:gd name="connsiteY0" fmla="*/ 0 h 375329"/>
                    <a:gd name="connsiteX1" fmla="*/ 809061 w 809061"/>
                    <a:gd name="connsiteY1" fmla="*/ 328838 h 375329"/>
                    <a:gd name="connsiteX0" fmla="*/ 0 w 642374"/>
                    <a:gd name="connsiteY0" fmla="*/ 0 h 330297"/>
                    <a:gd name="connsiteX1" fmla="*/ 642374 w 642374"/>
                    <a:gd name="connsiteY1" fmla="*/ 266926 h 330297"/>
                    <a:gd name="connsiteX0" fmla="*/ 0 w 642374"/>
                    <a:gd name="connsiteY0" fmla="*/ 0 h 296321"/>
                    <a:gd name="connsiteX1" fmla="*/ 642374 w 642374"/>
                    <a:gd name="connsiteY1" fmla="*/ 266926 h 296321"/>
                    <a:gd name="connsiteX0" fmla="*/ 0 w 642374"/>
                    <a:gd name="connsiteY0" fmla="*/ 0 h 288113"/>
                    <a:gd name="connsiteX1" fmla="*/ 642374 w 642374"/>
                    <a:gd name="connsiteY1" fmla="*/ 266926 h 288113"/>
                    <a:gd name="connsiteX0" fmla="*/ 0 w 585224"/>
                    <a:gd name="connsiteY0" fmla="*/ 0 h 198064"/>
                    <a:gd name="connsiteX1" fmla="*/ 585224 w 585224"/>
                    <a:gd name="connsiteY1" fmla="*/ 166913 h 198064"/>
                    <a:gd name="connsiteX0" fmla="*/ 190376 w 196480"/>
                    <a:gd name="connsiteY0" fmla="*/ 1052287 h 1063314"/>
                    <a:gd name="connsiteX1" fmla="*/ 196480 w 196480"/>
                    <a:gd name="connsiteY1" fmla="*/ 0 h 1063314"/>
                    <a:gd name="connsiteX0" fmla="*/ 139632 w 145736"/>
                    <a:gd name="connsiteY0" fmla="*/ 1052287 h 1067115"/>
                    <a:gd name="connsiteX1" fmla="*/ 145736 w 145736"/>
                    <a:gd name="connsiteY1" fmla="*/ 0 h 1067115"/>
                    <a:gd name="connsiteX0" fmla="*/ 464396 w 465810"/>
                    <a:gd name="connsiteY0" fmla="*/ 968467 h 984830"/>
                    <a:gd name="connsiteX1" fmla="*/ 89500 w 465810"/>
                    <a:gd name="connsiteY1" fmla="*/ 0 h 984830"/>
                    <a:gd name="connsiteX0" fmla="*/ 527384 w 527384"/>
                    <a:gd name="connsiteY0" fmla="*/ 968467 h 968467"/>
                    <a:gd name="connsiteX1" fmla="*/ 152488 w 527384"/>
                    <a:gd name="connsiteY1" fmla="*/ 0 h 968467"/>
                    <a:gd name="connsiteX0" fmla="*/ 569288 w 569288"/>
                    <a:gd name="connsiteY0" fmla="*/ 1273267 h 1273267"/>
                    <a:gd name="connsiteX1" fmla="*/ 141052 w 569288"/>
                    <a:gd name="connsiteY1" fmla="*/ 0 h 1273267"/>
                    <a:gd name="connsiteX0" fmla="*/ 557163 w 557163"/>
                    <a:gd name="connsiteY0" fmla="*/ 1311367 h 1311367"/>
                    <a:gd name="connsiteX1" fmla="*/ 144167 w 557163"/>
                    <a:gd name="connsiteY1" fmla="*/ 0 h 1311367"/>
                    <a:gd name="connsiteX0" fmla="*/ 497410 w 500698"/>
                    <a:gd name="connsiteY0" fmla="*/ 1311367 h 1311367"/>
                    <a:gd name="connsiteX1" fmla="*/ 84414 w 500698"/>
                    <a:gd name="connsiteY1" fmla="*/ 0 h 1311367"/>
                    <a:gd name="connsiteX0" fmla="*/ 0 w 310904"/>
                    <a:gd name="connsiteY0" fmla="*/ 2168617 h 2168617"/>
                    <a:gd name="connsiteX1" fmla="*/ 310904 w 310904"/>
                    <a:gd name="connsiteY1" fmla="*/ 0 h 2168617"/>
                    <a:gd name="connsiteX0" fmla="*/ 0 w 406154"/>
                    <a:gd name="connsiteY0" fmla="*/ 1244692 h 1244692"/>
                    <a:gd name="connsiteX1" fmla="*/ 406154 w 406154"/>
                    <a:gd name="connsiteY1" fmla="*/ 0 h 1244692"/>
                    <a:gd name="connsiteX0" fmla="*/ 0 w 406154"/>
                    <a:gd name="connsiteY0" fmla="*/ 1244725 h 1244725"/>
                    <a:gd name="connsiteX1" fmla="*/ 406154 w 406154"/>
                    <a:gd name="connsiteY1" fmla="*/ 33 h 1244725"/>
                    <a:gd name="connsiteX0" fmla="*/ 0 w 531102"/>
                    <a:gd name="connsiteY0" fmla="*/ 1244692 h 1244692"/>
                    <a:gd name="connsiteX1" fmla="*/ 406154 w 531102"/>
                    <a:gd name="connsiteY1" fmla="*/ 0 h 1244692"/>
                    <a:gd name="connsiteX0" fmla="*/ 0 w 728841"/>
                    <a:gd name="connsiteY0" fmla="*/ 1244692 h 1244692"/>
                    <a:gd name="connsiteX1" fmla="*/ 625229 w 728841"/>
                    <a:gd name="connsiteY1" fmla="*/ 0 h 1244692"/>
                    <a:gd name="connsiteX0" fmla="*/ 0 w 1004675"/>
                    <a:gd name="connsiteY0" fmla="*/ 1711417 h 1711417"/>
                    <a:gd name="connsiteX1" fmla="*/ 920504 w 1004675"/>
                    <a:gd name="connsiteY1" fmla="*/ 0 h 1711417"/>
                    <a:gd name="connsiteX0" fmla="*/ 0 w 920504"/>
                    <a:gd name="connsiteY0" fmla="*/ 1711417 h 1711417"/>
                    <a:gd name="connsiteX1" fmla="*/ 920504 w 920504"/>
                    <a:gd name="connsiteY1" fmla="*/ 0 h 1711417"/>
                    <a:gd name="connsiteX0" fmla="*/ 0 w 768104"/>
                    <a:gd name="connsiteY0" fmla="*/ 1311367 h 1311367"/>
                    <a:gd name="connsiteX1" fmla="*/ 768104 w 768104"/>
                    <a:gd name="connsiteY1" fmla="*/ 0 h 1311367"/>
                    <a:gd name="connsiteX0" fmla="*/ 0 w 453779"/>
                    <a:gd name="connsiteY0" fmla="*/ 1549492 h 1549492"/>
                    <a:gd name="connsiteX1" fmla="*/ 453779 w 453779"/>
                    <a:gd name="connsiteY1" fmla="*/ 0 h 1549492"/>
                    <a:gd name="connsiteX0" fmla="*/ 144411 w 598190"/>
                    <a:gd name="connsiteY0" fmla="*/ 1549492 h 1549492"/>
                    <a:gd name="connsiteX1" fmla="*/ 598190 w 598190"/>
                    <a:gd name="connsiteY1" fmla="*/ 0 h 1549492"/>
                    <a:gd name="connsiteX0" fmla="*/ 148934 w 574138"/>
                    <a:gd name="connsiteY0" fmla="*/ 1463767 h 1463767"/>
                    <a:gd name="connsiteX1" fmla="*/ 574138 w 574138"/>
                    <a:gd name="connsiteY1" fmla="*/ 0 h 1463767"/>
                    <a:gd name="connsiteX0" fmla="*/ 85260 w 510464"/>
                    <a:gd name="connsiteY0" fmla="*/ 1463767 h 1463767"/>
                    <a:gd name="connsiteX1" fmla="*/ 510464 w 510464"/>
                    <a:gd name="connsiteY1" fmla="*/ 0 h 1463767"/>
                    <a:gd name="connsiteX0" fmla="*/ 101023 w 526227"/>
                    <a:gd name="connsiteY0" fmla="*/ 1463767 h 1463767"/>
                    <a:gd name="connsiteX1" fmla="*/ 526227 w 526227"/>
                    <a:gd name="connsiteY1" fmla="*/ 0 h 1463767"/>
                    <a:gd name="connsiteX0" fmla="*/ 76242 w 682421"/>
                    <a:gd name="connsiteY0" fmla="*/ 1387567 h 1387567"/>
                    <a:gd name="connsiteX1" fmla="*/ 682421 w 682421"/>
                    <a:gd name="connsiteY1" fmla="*/ 0 h 1387567"/>
                    <a:gd name="connsiteX0" fmla="*/ 50792 w 656971"/>
                    <a:gd name="connsiteY0" fmla="*/ 1387567 h 1387567"/>
                    <a:gd name="connsiteX1" fmla="*/ 656971 w 656971"/>
                    <a:gd name="connsiteY1" fmla="*/ 0 h 1387567"/>
                    <a:gd name="connsiteX0" fmla="*/ 75278 w 348082"/>
                    <a:gd name="connsiteY0" fmla="*/ 1539967 h 1539967"/>
                    <a:gd name="connsiteX1" fmla="*/ 348082 w 348082"/>
                    <a:gd name="connsiteY1" fmla="*/ 0 h 1539967"/>
                    <a:gd name="connsiteX0" fmla="*/ 63126 w 469280"/>
                    <a:gd name="connsiteY0" fmla="*/ 1416142 h 1416142"/>
                    <a:gd name="connsiteX1" fmla="*/ 469280 w 469280"/>
                    <a:gd name="connsiteY1" fmla="*/ 0 h 1416142"/>
                    <a:gd name="connsiteX0" fmla="*/ 33778 w 1154307"/>
                    <a:gd name="connsiteY0" fmla="*/ 1120867 h 1120867"/>
                    <a:gd name="connsiteX1" fmla="*/ 1154307 w 1154307"/>
                    <a:gd name="connsiteY1" fmla="*/ 0 h 1120867"/>
                    <a:gd name="connsiteX0" fmla="*/ 871135 w 871135"/>
                    <a:gd name="connsiteY0" fmla="*/ 1187542 h 1187542"/>
                    <a:gd name="connsiteX1" fmla="*/ 939 w 871135"/>
                    <a:gd name="connsiteY1" fmla="*/ 0 h 1187542"/>
                    <a:gd name="connsiteX0" fmla="*/ 937723 w 937723"/>
                    <a:gd name="connsiteY0" fmla="*/ 1292317 h 1292317"/>
                    <a:gd name="connsiteX1" fmla="*/ 852 w 937723"/>
                    <a:gd name="connsiteY1" fmla="*/ 0 h 1292317"/>
                    <a:gd name="connsiteX0" fmla="*/ 880646 w 880646"/>
                    <a:gd name="connsiteY0" fmla="*/ 949417 h 949417"/>
                    <a:gd name="connsiteX1" fmla="*/ 925 w 880646"/>
                    <a:gd name="connsiteY1" fmla="*/ 0 h 949417"/>
                    <a:gd name="connsiteX0" fmla="*/ 766538 w 766538"/>
                    <a:gd name="connsiteY0" fmla="*/ 1082767 h 1082767"/>
                    <a:gd name="connsiteX1" fmla="*/ 1117 w 766538"/>
                    <a:gd name="connsiteY1" fmla="*/ 0 h 1082767"/>
                    <a:gd name="connsiteX0" fmla="*/ 1356511 w 1356511"/>
                    <a:gd name="connsiteY0" fmla="*/ 520792 h 520792"/>
                    <a:gd name="connsiteX1" fmla="*/ 540 w 1356511"/>
                    <a:gd name="connsiteY1" fmla="*/ 0 h 520792"/>
                    <a:gd name="connsiteX0" fmla="*/ 1355971 w 1355971"/>
                    <a:gd name="connsiteY0" fmla="*/ 520792 h 520792"/>
                    <a:gd name="connsiteX1" fmla="*/ 0 w 1355971"/>
                    <a:gd name="connsiteY1" fmla="*/ 0 h 520792"/>
                    <a:gd name="connsiteX0" fmla="*/ 1136896 w 1136896"/>
                    <a:gd name="connsiteY0" fmla="*/ 644617 h 644617"/>
                    <a:gd name="connsiteX1" fmla="*/ 0 w 1136896"/>
                    <a:gd name="connsiteY1" fmla="*/ 0 h 644617"/>
                    <a:gd name="connsiteX0" fmla="*/ 1136896 w 1156491"/>
                    <a:gd name="connsiteY0" fmla="*/ 673193 h 673193"/>
                    <a:gd name="connsiteX1" fmla="*/ 0 w 1156491"/>
                    <a:gd name="connsiteY1" fmla="*/ 28576 h 673193"/>
                    <a:gd name="connsiteX0" fmla="*/ 1136896 w 1156491"/>
                    <a:gd name="connsiteY0" fmla="*/ 659141 h 659141"/>
                    <a:gd name="connsiteX1" fmla="*/ 0 w 1156491"/>
                    <a:gd name="connsiteY1" fmla="*/ 52624 h 659141"/>
                    <a:gd name="connsiteX0" fmla="*/ 974971 w 998558"/>
                    <a:gd name="connsiteY0" fmla="*/ 652354 h 652354"/>
                    <a:gd name="connsiteX1" fmla="*/ 0 w 998558"/>
                    <a:gd name="connsiteY1" fmla="*/ 64887 h 652354"/>
                    <a:gd name="connsiteX0" fmla="*/ 974971 w 993746"/>
                    <a:gd name="connsiteY0" fmla="*/ 738958 h 738958"/>
                    <a:gd name="connsiteX1" fmla="*/ 0 w 993746"/>
                    <a:gd name="connsiteY1" fmla="*/ 151491 h 738958"/>
                    <a:gd name="connsiteX0" fmla="*/ 927346 w 947073"/>
                    <a:gd name="connsiteY0" fmla="*/ 738958 h 738958"/>
                    <a:gd name="connsiteX1" fmla="*/ 0 w 947073"/>
                    <a:gd name="connsiteY1" fmla="*/ 151491 h 738958"/>
                    <a:gd name="connsiteX0" fmla="*/ 914720 w 934715"/>
                    <a:gd name="connsiteY0" fmla="*/ 757753 h 757753"/>
                    <a:gd name="connsiteX1" fmla="*/ 0 w 934715"/>
                    <a:gd name="connsiteY1" fmla="*/ 127905 h 757753"/>
                    <a:gd name="connsiteX0" fmla="*/ 914720 w 934378"/>
                    <a:gd name="connsiteY0" fmla="*/ 798564 h 798564"/>
                    <a:gd name="connsiteX1" fmla="*/ 0 w 934378"/>
                    <a:gd name="connsiteY1" fmla="*/ 168716 h 798564"/>
                    <a:gd name="connsiteX0" fmla="*/ 2555685 w 2562740"/>
                    <a:gd name="connsiteY0" fmla="*/ 904765 h 904765"/>
                    <a:gd name="connsiteX1" fmla="*/ 0 w 2562740"/>
                    <a:gd name="connsiteY1" fmla="*/ 58615 h 904765"/>
                    <a:gd name="connsiteX0" fmla="*/ 408196 w 450899"/>
                    <a:gd name="connsiteY0" fmla="*/ 683792 h 683792"/>
                    <a:gd name="connsiteX1" fmla="*/ 0 w 450899"/>
                    <a:gd name="connsiteY1" fmla="*/ 363259 h 683792"/>
                    <a:gd name="connsiteX0" fmla="*/ 412945 w 437598"/>
                    <a:gd name="connsiteY0" fmla="*/ 588306 h 588306"/>
                    <a:gd name="connsiteX1" fmla="*/ 4749 w 437598"/>
                    <a:gd name="connsiteY1" fmla="*/ 267773 h 588306"/>
                    <a:gd name="connsiteX0" fmla="*/ 712396 w 729843"/>
                    <a:gd name="connsiteY0" fmla="*/ 489420 h 746018"/>
                    <a:gd name="connsiteX1" fmla="*/ 3273 w 729843"/>
                    <a:gd name="connsiteY1" fmla="*/ 660427 h 746018"/>
                    <a:gd name="connsiteX0" fmla="*/ 712690 w 717283"/>
                    <a:gd name="connsiteY0" fmla="*/ 0 h 418110"/>
                    <a:gd name="connsiteX1" fmla="*/ 3567 w 717283"/>
                    <a:gd name="connsiteY1" fmla="*/ 171007 h 418110"/>
                    <a:gd name="connsiteX0" fmla="*/ 750162 w 754570"/>
                    <a:gd name="connsiteY0" fmla="*/ 0 h 423712"/>
                    <a:gd name="connsiteX1" fmla="*/ 3423 w 754570"/>
                    <a:gd name="connsiteY1" fmla="*/ 178710 h 423712"/>
                    <a:gd name="connsiteX0" fmla="*/ 746739 w 752438"/>
                    <a:gd name="connsiteY0" fmla="*/ 0 h 371714"/>
                    <a:gd name="connsiteX1" fmla="*/ 0 w 752438"/>
                    <a:gd name="connsiteY1" fmla="*/ 178710 h 371714"/>
                    <a:gd name="connsiteX0" fmla="*/ 730596 w 736425"/>
                    <a:gd name="connsiteY0" fmla="*/ 0 h 435479"/>
                    <a:gd name="connsiteX1" fmla="*/ 0 w 736425"/>
                    <a:gd name="connsiteY1" fmla="*/ 263438 h 435479"/>
                    <a:gd name="connsiteX0" fmla="*/ 730596 w 737521"/>
                    <a:gd name="connsiteY0" fmla="*/ 0 h 455444"/>
                    <a:gd name="connsiteX1" fmla="*/ 0 w 737521"/>
                    <a:gd name="connsiteY1" fmla="*/ 263438 h 455444"/>
                    <a:gd name="connsiteX0" fmla="*/ 761670 w 768310"/>
                    <a:gd name="connsiteY0" fmla="*/ 0 h 432928"/>
                    <a:gd name="connsiteX1" fmla="*/ 0 w 768310"/>
                    <a:gd name="connsiteY1" fmla="*/ 232416 h 432928"/>
                    <a:gd name="connsiteX0" fmla="*/ 761670 w 767972"/>
                    <a:gd name="connsiteY0" fmla="*/ 0 h 334969"/>
                    <a:gd name="connsiteX1" fmla="*/ 0 w 767972"/>
                    <a:gd name="connsiteY1" fmla="*/ 232416 h 334969"/>
                    <a:gd name="connsiteX0" fmla="*/ 723262 w 729885"/>
                    <a:gd name="connsiteY0" fmla="*/ 0 h 381714"/>
                    <a:gd name="connsiteX1" fmla="*/ 0 w 729885"/>
                    <a:gd name="connsiteY1" fmla="*/ 296305 h 381714"/>
                    <a:gd name="connsiteX0" fmla="*/ 718830 w 725492"/>
                    <a:gd name="connsiteY0" fmla="*/ 0 h 426828"/>
                    <a:gd name="connsiteX1" fmla="*/ 0 w 725492"/>
                    <a:gd name="connsiteY1" fmla="*/ 353283 h 426828"/>
                    <a:gd name="connsiteX0" fmla="*/ 718830 w 718869"/>
                    <a:gd name="connsiteY0" fmla="*/ 0 h 468230"/>
                    <a:gd name="connsiteX1" fmla="*/ 0 w 718869"/>
                    <a:gd name="connsiteY1" fmla="*/ 353283 h 468230"/>
                    <a:gd name="connsiteX0" fmla="*/ 718830 w 719815"/>
                    <a:gd name="connsiteY0" fmla="*/ 0 h 467738"/>
                    <a:gd name="connsiteX1" fmla="*/ 0 w 719815"/>
                    <a:gd name="connsiteY1" fmla="*/ 353283 h 467738"/>
                    <a:gd name="connsiteX0" fmla="*/ 718830 w 719872"/>
                    <a:gd name="connsiteY0" fmla="*/ 0 h 483292"/>
                    <a:gd name="connsiteX1" fmla="*/ 0 w 719872"/>
                    <a:gd name="connsiteY1" fmla="*/ 353283 h 483292"/>
                    <a:gd name="connsiteX0" fmla="*/ 718830 w 722927"/>
                    <a:gd name="connsiteY0" fmla="*/ 0 h 476558"/>
                    <a:gd name="connsiteX1" fmla="*/ 0 w 722927"/>
                    <a:gd name="connsiteY1" fmla="*/ 353283 h 476558"/>
                    <a:gd name="connsiteX0" fmla="*/ 742388 w 746348"/>
                    <a:gd name="connsiteY0" fmla="*/ 0 h 457939"/>
                    <a:gd name="connsiteX1" fmla="*/ 0 w 746348"/>
                    <a:gd name="connsiteY1" fmla="*/ 326329 h 457939"/>
                    <a:gd name="connsiteX0" fmla="*/ 742388 w 745634"/>
                    <a:gd name="connsiteY0" fmla="*/ 0 h 443899"/>
                    <a:gd name="connsiteX1" fmla="*/ 0 w 745634"/>
                    <a:gd name="connsiteY1" fmla="*/ 326329 h 443899"/>
                    <a:gd name="connsiteX0" fmla="*/ 742388 w 745438"/>
                    <a:gd name="connsiteY0" fmla="*/ 0 h 447157"/>
                    <a:gd name="connsiteX1" fmla="*/ 0 w 745438"/>
                    <a:gd name="connsiteY1" fmla="*/ 326329 h 447157"/>
                    <a:gd name="connsiteX0" fmla="*/ 742388 w 745460"/>
                    <a:gd name="connsiteY0" fmla="*/ 0 h 464009"/>
                    <a:gd name="connsiteX1" fmla="*/ 0 w 745460"/>
                    <a:gd name="connsiteY1" fmla="*/ 326329 h 464009"/>
                    <a:gd name="connsiteX0" fmla="*/ 742388 w 745694"/>
                    <a:gd name="connsiteY0" fmla="*/ 0 h 487257"/>
                    <a:gd name="connsiteX1" fmla="*/ 0 w 745694"/>
                    <a:gd name="connsiteY1" fmla="*/ 326329 h 487257"/>
                    <a:gd name="connsiteX0" fmla="*/ 742388 w 745650"/>
                    <a:gd name="connsiteY0" fmla="*/ 0 h 482222"/>
                    <a:gd name="connsiteX1" fmla="*/ 0 w 745650"/>
                    <a:gd name="connsiteY1" fmla="*/ 326329 h 482222"/>
                    <a:gd name="connsiteX0" fmla="*/ 742388 w 745600"/>
                    <a:gd name="connsiteY0" fmla="*/ 0 h 476349"/>
                    <a:gd name="connsiteX1" fmla="*/ 0 w 745600"/>
                    <a:gd name="connsiteY1" fmla="*/ 326329 h 476349"/>
                    <a:gd name="connsiteX0" fmla="*/ 742388 w 745579"/>
                    <a:gd name="connsiteY0" fmla="*/ 0 h 473832"/>
                    <a:gd name="connsiteX1" fmla="*/ 0 w 745579"/>
                    <a:gd name="connsiteY1" fmla="*/ 326329 h 473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45579" h="473832">
                      <a:moveTo>
                        <a:pt x="742388" y="0"/>
                      </a:moveTo>
                      <a:cubicBezTo>
                        <a:pt x="795254" y="484878"/>
                        <a:pt x="176375" y="604931"/>
                        <a:pt x="0" y="326329"/>
                      </a:cubicBezTo>
                    </a:path>
                  </a:pathLst>
                </a:custGeom>
                <a:noFill/>
                <a:ln w="63500" cap="rnd">
                  <a:solidFill>
                    <a:srgbClr val="4B24AC">
                      <a:alpha val="80000"/>
                    </a:srgb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297" name="Freeform: Shape 2296">
                  <a:extLst>
                    <a:ext uri="{FF2B5EF4-FFF2-40B4-BE49-F238E27FC236}">
                      <a16:creationId xmlns:a16="http://schemas.microsoft.com/office/drawing/2014/main" id="{1270FF82-0339-227C-854E-7400DA5C02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981934" y="7856882"/>
                  <a:ext cx="1001486" cy="1001486"/>
                </a:xfrm>
                <a:custGeom>
                  <a:avLst/>
                  <a:gdLst>
                    <a:gd name="connsiteX0" fmla="*/ 500743 w 1001486"/>
                    <a:gd name="connsiteY0" fmla="*/ 31352 h 1001486"/>
                    <a:gd name="connsiteX1" fmla="*/ 31352 w 1001486"/>
                    <a:gd name="connsiteY1" fmla="*/ 500743 h 1001486"/>
                    <a:gd name="connsiteX2" fmla="*/ 500743 w 1001486"/>
                    <a:gd name="connsiteY2" fmla="*/ 970134 h 1001486"/>
                    <a:gd name="connsiteX3" fmla="*/ 970134 w 1001486"/>
                    <a:gd name="connsiteY3" fmla="*/ 500743 h 1001486"/>
                    <a:gd name="connsiteX4" fmla="*/ 500743 w 1001486"/>
                    <a:gd name="connsiteY4" fmla="*/ 31352 h 1001486"/>
                    <a:gd name="connsiteX5" fmla="*/ 500743 w 1001486"/>
                    <a:gd name="connsiteY5" fmla="*/ 0 h 1001486"/>
                    <a:gd name="connsiteX6" fmla="*/ 1001486 w 1001486"/>
                    <a:gd name="connsiteY6" fmla="*/ 500743 h 1001486"/>
                    <a:gd name="connsiteX7" fmla="*/ 500743 w 1001486"/>
                    <a:gd name="connsiteY7" fmla="*/ 1001486 h 1001486"/>
                    <a:gd name="connsiteX8" fmla="*/ 0 w 1001486"/>
                    <a:gd name="connsiteY8" fmla="*/ 500743 h 1001486"/>
                    <a:gd name="connsiteX9" fmla="*/ 500743 w 1001486"/>
                    <a:gd name="connsiteY9" fmla="*/ 0 h 10014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001486" h="1001486">
                      <a:moveTo>
                        <a:pt x="500743" y="31352"/>
                      </a:moveTo>
                      <a:cubicBezTo>
                        <a:pt x="241506" y="31352"/>
                        <a:pt x="31352" y="241506"/>
                        <a:pt x="31352" y="500743"/>
                      </a:cubicBezTo>
                      <a:cubicBezTo>
                        <a:pt x="31352" y="759980"/>
                        <a:pt x="241506" y="970134"/>
                        <a:pt x="500743" y="970134"/>
                      </a:cubicBezTo>
                      <a:cubicBezTo>
                        <a:pt x="759980" y="970134"/>
                        <a:pt x="970134" y="759980"/>
                        <a:pt x="970134" y="500743"/>
                      </a:cubicBezTo>
                      <a:cubicBezTo>
                        <a:pt x="970134" y="241506"/>
                        <a:pt x="759980" y="31352"/>
                        <a:pt x="500743" y="31352"/>
                      </a:cubicBezTo>
                      <a:close/>
                      <a:moveTo>
                        <a:pt x="500743" y="0"/>
                      </a:moveTo>
                      <a:cubicBezTo>
                        <a:pt x="777296" y="0"/>
                        <a:pt x="1001486" y="224190"/>
                        <a:pt x="1001486" y="500743"/>
                      </a:cubicBezTo>
                      <a:cubicBezTo>
                        <a:pt x="1001486" y="777296"/>
                        <a:pt x="777296" y="1001486"/>
                        <a:pt x="500743" y="1001486"/>
                      </a:cubicBezTo>
                      <a:cubicBezTo>
                        <a:pt x="224190" y="1001486"/>
                        <a:pt x="0" y="777296"/>
                        <a:pt x="0" y="500743"/>
                      </a:cubicBezTo>
                      <a:cubicBezTo>
                        <a:pt x="0" y="224190"/>
                        <a:pt x="224190" y="0"/>
                        <a:pt x="500743" y="0"/>
                      </a:cubicBezTo>
                      <a:close/>
                    </a:path>
                  </a:pathLst>
                </a:custGeom>
                <a:solidFill>
                  <a:srgbClr val="6733F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68F31F92-1CCA-8CB6-B19F-B8EDBCC29D8A}"/>
                    </a:ext>
                  </a:extLst>
                </p:cNvPr>
                <p:cNvSpPr/>
                <p:nvPr/>
              </p:nvSpPr>
              <p:spPr>
                <a:xfrm>
                  <a:off x="12155044" y="8005265"/>
                  <a:ext cx="286987" cy="286987"/>
                </a:xfrm>
                <a:prstGeom prst="ellipse">
                  <a:avLst/>
                </a:prstGeom>
                <a:solidFill>
                  <a:srgbClr val="A46BF9">
                    <a:alpha val="8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05" name="Freeform: Shape 2304">
                  <a:extLst>
                    <a:ext uri="{FF2B5EF4-FFF2-40B4-BE49-F238E27FC236}">
                      <a16:creationId xmlns:a16="http://schemas.microsoft.com/office/drawing/2014/main" id="{A6171565-EC45-2EC8-E87C-CF3577174E61}"/>
                    </a:ext>
                  </a:extLst>
                </p:cNvPr>
                <p:cNvSpPr/>
                <p:nvPr/>
              </p:nvSpPr>
              <p:spPr>
                <a:xfrm rot="456813">
                  <a:off x="12351008" y="8243887"/>
                  <a:ext cx="38635" cy="50007"/>
                </a:xfrm>
                <a:custGeom>
                  <a:avLst/>
                  <a:gdLst>
                    <a:gd name="connsiteX0" fmla="*/ 0 w 35718"/>
                    <a:gd name="connsiteY0" fmla="*/ 50007 h 50007"/>
                    <a:gd name="connsiteX1" fmla="*/ 35718 w 35718"/>
                    <a:gd name="connsiteY1" fmla="*/ 0 h 50007"/>
                    <a:gd name="connsiteX0" fmla="*/ 0 w 35718"/>
                    <a:gd name="connsiteY0" fmla="*/ 50007 h 50007"/>
                    <a:gd name="connsiteX1" fmla="*/ 35718 w 35718"/>
                    <a:gd name="connsiteY1" fmla="*/ 0 h 50007"/>
                    <a:gd name="connsiteX0" fmla="*/ 2917 w 38635"/>
                    <a:gd name="connsiteY0" fmla="*/ 50007 h 50007"/>
                    <a:gd name="connsiteX1" fmla="*/ 38635 w 38635"/>
                    <a:gd name="connsiteY1" fmla="*/ 0 h 50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635" h="50007">
                      <a:moveTo>
                        <a:pt x="2917" y="50007"/>
                      </a:moveTo>
                      <a:cubicBezTo>
                        <a:pt x="-6608" y="23813"/>
                        <a:pt x="7679" y="0"/>
                        <a:pt x="38635" y="0"/>
                      </a:cubicBezTo>
                    </a:path>
                  </a:pathLst>
                </a:custGeom>
                <a:noFill/>
                <a:ln w="12700" cap="rnd">
                  <a:solidFill>
                    <a:srgbClr val="1EA3E6">
                      <a:alpha val="50000"/>
                    </a:srgb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06" name="Freeform: Shape 2305">
                  <a:extLst>
                    <a:ext uri="{FF2B5EF4-FFF2-40B4-BE49-F238E27FC236}">
                      <a16:creationId xmlns:a16="http://schemas.microsoft.com/office/drawing/2014/main" id="{E0219D3D-2651-703B-C68E-170EDA724E36}"/>
                    </a:ext>
                  </a:extLst>
                </p:cNvPr>
                <p:cNvSpPr/>
                <p:nvPr/>
              </p:nvSpPr>
              <p:spPr>
                <a:xfrm rot="1524366">
                  <a:off x="12439115" y="8198643"/>
                  <a:ext cx="38635" cy="50007"/>
                </a:xfrm>
                <a:custGeom>
                  <a:avLst/>
                  <a:gdLst>
                    <a:gd name="connsiteX0" fmla="*/ 0 w 35718"/>
                    <a:gd name="connsiteY0" fmla="*/ 50007 h 50007"/>
                    <a:gd name="connsiteX1" fmla="*/ 35718 w 35718"/>
                    <a:gd name="connsiteY1" fmla="*/ 0 h 50007"/>
                    <a:gd name="connsiteX0" fmla="*/ 0 w 35718"/>
                    <a:gd name="connsiteY0" fmla="*/ 50007 h 50007"/>
                    <a:gd name="connsiteX1" fmla="*/ 35718 w 35718"/>
                    <a:gd name="connsiteY1" fmla="*/ 0 h 50007"/>
                    <a:gd name="connsiteX0" fmla="*/ 2917 w 38635"/>
                    <a:gd name="connsiteY0" fmla="*/ 50007 h 50007"/>
                    <a:gd name="connsiteX1" fmla="*/ 38635 w 38635"/>
                    <a:gd name="connsiteY1" fmla="*/ 0 h 50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635" h="50007">
                      <a:moveTo>
                        <a:pt x="2917" y="50007"/>
                      </a:moveTo>
                      <a:cubicBezTo>
                        <a:pt x="-6608" y="23813"/>
                        <a:pt x="7679" y="0"/>
                        <a:pt x="38635" y="0"/>
                      </a:cubicBezTo>
                    </a:path>
                  </a:pathLst>
                </a:custGeom>
                <a:noFill/>
                <a:ln w="12700" cap="rnd">
                  <a:solidFill>
                    <a:srgbClr val="1EA3E6">
                      <a:alpha val="50000"/>
                    </a:srgb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07" name="Freeform: Shape 2306">
                  <a:extLst>
                    <a:ext uri="{FF2B5EF4-FFF2-40B4-BE49-F238E27FC236}">
                      <a16:creationId xmlns:a16="http://schemas.microsoft.com/office/drawing/2014/main" id="{8AFBD8B3-4EBF-6584-5792-B249B12B84FB}"/>
                    </a:ext>
                  </a:extLst>
                </p:cNvPr>
                <p:cNvSpPr/>
                <p:nvPr/>
              </p:nvSpPr>
              <p:spPr>
                <a:xfrm rot="2679253">
                  <a:off x="12370058" y="8329611"/>
                  <a:ext cx="38635" cy="50007"/>
                </a:xfrm>
                <a:custGeom>
                  <a:avLst/>
                  <a:gdLst>
                    <a:gd name="connsiteX0" fmla="*/ 0 w 35718"/>
                    <a:gd name="connsiteY0" fmla="*/ 50007 h 50007"/>
                    <a:gd name="connsiteX1" fmla="*/ 35718 w 35718"/>
                    <a:gd name="connsiteY1" fmla="*/ 0 h 50007"/>
                    <a:gd name="connsiteX0" fmla="*/ 0 w 35718"/>
                    <a:gd name="connsiteY0" fmla="*/ 50007 h 50007"/>
                    <a:gd name="connsiteX1" fmla="*/ 35718 w 35718"/>
                    <a:gd name="connsiteY1" fmla="*/ 0 h 50007"/>
                    <a:gd name="connsiteX0" fmla="*/ 2917 w 38635"/>
                    <a:gd name="connsiteY0" fmla="*/ 50007 h 50007"/>
                    <a:gd name="connsiteX1" fmla="*/ 38635 w 38635"/>
                    <a:gd name="connsiteY1" fmla="*/ 0 h 50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635" h="50007">
                      <a:moveTo>
                        <a:pt x="2917" y="50007"/>
                      </a:moveTo>
                      <a:cubicBezTo>
                        <a:pt x="-6608" y="23813"/>
                        <a:pt x="7679" y="0"/>
                        <a:pt x="38635" y="0"/>
                      </a:cubicBezTo>
                    </a:path>
                  </a:pathLst>
                </a:custGeom>
                <a:noFill/>
                <a:ln w="12700" cap="rnd">
                  <a:solidFill>
                    <a:srgbClr val="1EA3E6">
                      <a:alpha val="50000"/>
                    </a:srgb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17" name="Freeform: Shape 2316">
                  <a:extLst>
                    <a:ext uri="{FF2B5EF4-FFF2-40B4-BE49-F238E27FC236}">
                      <a16:creationId xmlns:a16="http://schemas.microsoft.com/office/drawing/2014/main" id="{8A369F50-8FB2-0681-F352-E1E411980071}"/>
                    </a:ext>
                  </a:extLst>
                </p:cNvPr>
                <p:cNvSpPr/>
                <p:nvPr/>
              </p:nvSpPr>
              <p:spPr>
                <a:xfrm rot="2679253">
                  <a:off x="12460546" y="8284368"/>
                  <a:ext cx="38635" cy="50007"/>
                </a:xfrm>
                <a:custGeom>
                  <a:avLst/>
                  <a:gdLst>
                    <a:gd name="connsiteX0" fmla="*/ 0 w 35718"/>
                    <a:gd name="connsiteY0" fmla="*/ 50007 h 50007"/>
                    <a:gd name="connsiteX1" fmla="*/ 35718 w 35718"/>
                    <a:gd name="connsiteY1" fmla="*/ 0 h 50007"/>
                    <a:gd name="connsiteX0" fmla="*/ 0 w 35718"/>
                    <a:gd name="connsiteY0" fmla="*/ 50007 h 50007"/>
                    <a:gd name="connsiteX1" fmla="*/ 35718 w 35718"/>
                    <a:gd name="connsiteY1" fmla="*/ 0 h 50007"/>
                    <a:gd name="connsiteX0" fmla="*/ 2917 w 38635"/>
                    <a:gd name="connsiteY0" fmla="*/ 50007 h 50007"/>
                    <a:gd name="connsiteX1" fmla="*/ 38635 w 38635"/>
                    <a:gd name="connsiteY1" fmla="*/ 0 h 50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635" h="50007">
                      <a:moveTo>
                        <a:pt x="2917" y="50007"/>
                      </a:moveTo>
                      <a:cubicBezTo>
                        <a:pt x="-6608" y="23813"/>
                        <a:pt x="7679" y="0"/>
                        <a:pt x="38635" y="0"/>
                      </a:cubicBezTo>
                    </a:path>
                  </a:pathLst>
                </a:custGeom>
                <a:noFill/>
                <a:ln w="12700" cap="rnd">
                  <a:solidFill>
                    <a:srgbClr val="1EA3E6">
                      <a:alpha val="50000"/>
                    </a:srgb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18" name="Freeform: Shape 2317">
                  <a:extLst>
                    <a:ext uri="{FF2B5EF4-FFF2-40B4-BE49-F238E27FC236}">
                      <a16:creationId xmlns:a16="http://schemas.microsoft.com/office/drawing/2014/main" id="{732F79F6-8D4A-F01B-256E-0DBA285043A6}"/>
                    </a:ext>
                  </a:extLst>
                </p:cNvPr>
                <p:cNvSpPr/>
                <p:nvPr/>
              </p:nvSpPr>
              <p:spPr>
                <a:xfrm>
                  <a:off x="11994357" y="7862138"/>
                  <a:ext cx="573881" cy="417470"/>
                </a:xfrm>
                <a:custGeom>
                  <a:avLst/>
                  <a:gdLst>
                    <a:gd name="connsiteX0" fmla="*/ 0 w 514350"/>
                    <a:gd name="connsiteY0" fmla="*/ 397669 h 397669"/>
                    <a:gd name="connsiteX1" fmla="*/ 514350 w 514350"/>
                    <a:gd name="connsiteY1" fmla="*/ 0 h 397669"/>
                    <a:gd name="connsiteX0" fmla="*/ 0 w 531019"/>
                    <a:gd name="connsiteY0" fmla="*/ 397669 h 397669"/>
                    <a:gd name="connsiteX1" fmla="*/ 531019 w 531019"/>
                    <a:gd name="connsiteY1" fmla="*/ 0 h 397669"/>
                    <a:gd name="connsiteX0" fmla="*/ 0 w 542925"/>
                    <a:gd name="connsiteY0" fmla="*/ 409575 h 409575"/>
                    <a:gd name="connsiteX1" fmla="*/ 542925 w 542925"/>
                    <a:gd name="connsiteY1" fmla="*/ 0 h 409575"/>
                    <a:gd name="connsiteX0" fmla="*/ 0 w 542925"/>
                    <a:gd name="connsiteY0" fmla="*/ 409575 h 409575"/>
                    <a:gd name="connsiteX1" fmla="*/ 542925 w 542925"/>
                    <a:gd name="connsiteY1" fmla="*/ 0 h 409575"/>
                    <a:gd name="connsiteX0" fmla="*/ 0 w 542925"/>
                    <a:gd name="connsiteY0" fmla="*/ 412595 h 412595"/>
                    <a:gd name="connsiteX1" fmla="*/ 542925 w 542925"/>
                    <a:gd name="connsiteY1" fmla="*/ 3020 h 412595"/>
                    <a:gd name="connsiteX0" fmla="*/ 0 w 542925"/>
                    <a:gd name="connsiteY0" fmla="*/ 412545 h 412545"/>
                    <a:gd name="connsiteX1" fmla="*/ 542925 w 542925"/>
                    <a:gd name="connsiteY1" fmla="*/ 2970 h 412545"/>
                    <a:gd name="connsiteX0" fmla="*/ 0 w 540543"/>
                    <a:gd name="connsiteY0" fmla="*/ 419539 h 419539"/>
                    <a:gd name="connsiteX1" fmla="*/ 540543 w 540543"/>
                    <a:gd name="connsiteY1" fmla="*/ 2820 h 419539"/>
                    <a:gd name="connsiteX0" fmla="*/ 0 w 538162"/>
                    <a:gd name="connsiteY0" fmla="*/ 414876 h 414876"/>
                    <a:gd name="connsiteX1" fmla="*/ 538162 w 538162"/>
                    <a:gd name="connsiteY1" fmla="*/ 2919 h 414876"/>
                    <a:gd name="connsiteX0" fmla="*/ 0 w 538162"/>
                    <a:gd name="connsiteY0" fmla="*/ 413475 h 413475"/>
                    <a:gd name="connsiteX1" fmla="*/ 538162 w 538162"/>
                    <a:gd name="connsiteY1" fmla="*/ 1518 h 413475"/>
                    <a:gd name="connsiteX0" fmla="*/ 0 w 535781"/>
                    <a:gd name="connsiteY0" fmla="*/ 418178 h 418178"/>
                    <a:gd name="connsiteX1" fmla="*/ 535781 w 535781"/>
                    <a:gd name="connsiteY1" fmla="*/ 1459 h 418178"/>
                    <a:gd name="connsiteX0" fmla="*/ 0 w 564356"/>
                    <a:gd name="connsiteY0" fmla="*/ 413475 h 413475"/>
                    <a:gd name="connsiteX1" fmla="*/ 564356 w 564356"/>
                    <a:gd name="connsiteY1" fmla="*/ 1518 h 413475"/>
                    <a:gd name="connsiteX0" fmla="*/ 0 w 564356"/>
                    <a:gd name="connsiteY0" fmla="*/ 417145 h 417145"/>
                    <a:gd name="connsiteX1" fmla="*/ 564356 w 564356"/>
                    <a:gd name="connsiteY1" fmla="*/ 5188 h 417145"/>
                    <a:gd name="connsiteX0" fmla="*/ 0 w 573881"/>
                    <a:gd name="connsiteY0" fmla="*/ 414844 h 414844"/>
                    <a:gd name="connsiteX1" fmla="*/ 573881 w 573881"/>
                    <a:gd name="connsiteY1" fmla="*/ 5268 h 414844"/>
                    <a:gd name="connsiteX0" fmla="*/ 0 w 573881"/>
                    <a:gd name="connsiteY0" fmla="*/ 417470 h 417470"/>
                    <a:gd name="connsiteX1" fmla="*/ 573881 w 573881"/>
                    <a:gd name="connsiteY1" fmla="*/ 7894 h 417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73881" h="417470">
                      <a:moveTo>
                        <a:pt x="0" y="417470"/>
                      </a:moveTo>
                      <a:cubicBezTo>
                        <a:pt x="66675" y="84889"/>
                        <a:pt x="359568" y="-33382"/>
                        <a:pt x="573881" y="7894"/>
                      </a:cubicBezTo>
                    </a:path>
                  </a:pathLst>
                </a:custGeom>
                <a:noFill/>
                <a:ln cap="rnd">
                  <a:solidFill>
                    <a:srgbClr val="915CF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37" name="Freeform: Shape 2336">
                  <a:extLst>
                    <a:ext uri="{FF2B5EF4-FFF2-40B4-BE49-F238E27FC236}">
                      <a16:creationId xmlns:a16="http://schemas.microsoft.com/office/drawing/2014/main" id="{D75D96A2-2B33-A3F7-EF0E-F4AD535B45D7}"/>
                    </a:ext>
                  </a:extLst>
                </p:cNvPr>
                <p:cNvSpPr/>
                <p:nvPr/>
              </p:nvSpPr>
              <p:spPr>
                <a:xfrm>
                  <a:off x="12170569" y="7870032"/>
                  <a:ext cx="228600" cy="102394"/>
                </a:xfrm>
                <a:custGeom>
                  <a:avLst/>
                  <a:gdLst>
                    <a:gd name="connsiteX0" fmla="*/ 0 w 514350"/>
                    <a:gd name="connsiteY0" fmla="*/ 397669 h 397669"/>
                    <a:gd name="connsiteX1" fmla="*/ 514350 w 514350"/>
                    <a:gd name="connsiteY1" fmla="*/ 0 h 397669"/>
                    <a:gd name="connsiteX0" fmla="*/ 0 w 531019"/>
                    <a:gd name="connsiteY0" fmla="*/ 397669 h 397669"/>
                    <a:gd name="connsiteX1" fmla="*/ 531019 w 531019"/>
                    <a:gd name="connsiteY1" fmla="*/ 0 h 397669"/>
                    <a:gd name="connsiteX0" fmla="*/ 0 w 542925"/>
                    <a:gd name="connsiteY0" fmla="*/ 409575 h 409575"/>
                    <a:gd name="connsiteX1" fmla="*/ 542925 w 542925"/>
                    <a:gd name="connsiteY1" fmla="*/ 0 h 409575"/>
                    <a:gd name="connsiteX0" fmla="*/ 0 w 542925"/>
                    <a:gd name="connsiteY0" fmla="*/ 409575 h 409575"/>
                    <a:gd name="connsiteX1" fmla="*/ 542925 w 542925"/>
                    <a:gd name="connsiteY1" fmla="*/ 0 h 409575"/>
                    <a:gd name="connsiteX0" fmla="*/ 0 w 542925"/>
                    <a:gd name="connsiteY0" fmla="*/ 412595 h 412595"/>
                    <a:gd name="connsiteX1" fmla="*/ 542925 w 542925"/>
                    <a:gd name="connsiteY1" fmla="*/ 3020 h 412595"/>
                    <a:gd name="connsiteX0" fmla="*/ 0 w 542925"/>
                    <a:gd name="connsiteY0" fmla="*/ 412545 h 412545"/>
                    <a:gd name="connsiteX1" fmla="*/ 542925 w 542925"/>
                    <a:gd name="connsiteY1" fmla="*/ 2970 h 412545"/>
                    <a:gd name="connsiteX0" fmla="*/ 0 w 540543"/>
                    <a:gd name="connsiteY0" fmla="*/ 419539 h 419539"/>
                    <a:gd name="connsiteX1" fmla="*/ 540543 w 540543"/>
                    <a:gd name="connsiteY1" fmla="*/ 2820 h 419539"/>
                    <a:gd name="connsiteX0" fmla="*/ 0 w 538162"/>
                    <a:gd name="connsiteY0" fmla="*/ 414876 h 414876"/>
                    <a:gd name="connsiteX1" fmla="*/ 538162 w 538162"/>
                    <a:gd name="connsiteY1" fmla="*/ 2919 h 414876"/>
                    <a:gd name="connsiteX0" fmla="*/ 0 w 538162"/>
                    <a:gd name="connsiteY0" fmla="*/ 413475 h 413475"/>
                    <a:gd name="connsiteX1" fmla="*/ 538162 w 538162"/>
                    <a:gd name="connsiteY1" fmla="*/ 1518 h 413475"/>
                    <a:gd name="connsiteX0" fmla="*/ 0 w 535781"/>
                    <a:gd name="connsiteY0" fmla="*/ 418178 h 418178"/>
                    <a:gd name="connsiteX1" fmla="*/ 535781 w 535781"/>
                    <a:gd name="connsiteY1" fmla="*/ 1459 h 418178"/>
                    <a:gd name="connsiteX0" fmla="*/ 0 w 564356"/>
                    <a:gd name="connsiteY0" fmla="*/ 413475 h 413475"/>
                    <a:gd name="connsiteX1" fmla="*/ 564356 w 564356"/>
                    <a:gd name="connsiteY1" fmla="*/ 1518 h 413475"/>
                    <a:gd name="connsiteX0" fmla="*/ 0 w 564356"/>
                    <a:gd name="connsiteY0" fmla="*/ 417145 h 417145"/>
                    <a:gd name="connsiteX1" fmla="*/ 564356 w 564356"/>
                    <a:gd name="connsiteY1" fmla="*/ 5188 h 417145"/>
                    <a:gd name="connsiteX0" fmla="*/ 0 w 573881"/>
                    <a:gd name="connsiteY0" fmla="*/ 414844 h 414844"/>
                    <a:gd name="connsiteX1" fmla="*/ 573881 w 573881"/>
                    <a:gd name="connsiteY1" fmla="*/ 5268 h 414844"/>
                    <a:gd name="connsiteX0" fmla="*/ 0 w 573881"/>
                    <a:gd name="connsiteY0" fmla="*/ 417470 h 417470"/>
                    <a:gd name="connsiteX1" fmla="*/ 573881 w 573881"/>
                    <a:gd name="connsiteY1" fmla="*/ 7894 h 417470"/>
                    <a:gd name="connsiteX0" fmla="*/ 0 w 285750"/>
                    <a:gd name="connsiteY0" fmla="*/ 570847 h 570847"/>
                    <a:gd name="connsiteX1" fmla="*/ 285750 w 285750"/>
                    <a:gd name="connsiteY1" fmla="*/ 4109 h 570847"/>
                    <a:gd name="connsiteX0" fmla="*/ 0 w 285750"/>
                    <a:gd name="connsiteY0" fmla="*/ 566738 h 566738"/>
                    <a:gd name="connsiteX1" fmla="*/ 285750 w 285750"/>
                    <a:gd name="connsiteY1" fmla="*/ 0 h 566738"/>
                    <a:gd name="connsiteX0" fmla="*/ 0 w 257175"/>
                    <a:gd name="connsiteY0" fmla="*/ 179120 h 179120"/>
                    <a:gd name="connsiteX1" fmla="*/ 257175 w 257175"/>
                    <a:gd name="connsiteY1" fmla="*/ 71964 h 179120"/>
                    <a:gd name="connsiteX0" fmla="*/ 0 w 257175"/>
                    <a:gd name="connsiteY0" fmla="*/ 107156 h 107156"/>
                    <a:gd name="connsiteX1" fmla="*/ 257175 w 257175"/>
                    <a:gd name="connsiteY1" fmla="*/ 0 h 107156"/>
                    <a:gd name="connsiteX0" fmla="*/ 0 w 257175"/>
                    <a:gd name="connsiteY0" fmla="*/ 107156 h 107156"/>
                    <a:gd name="connsiteX1" fmla="*/ 257175 w 257175"/>
                    <a:gd name="connsiteY1" fmla="*/ 0 h 107156"/>
                    <a:gd name="connsiteX0" fmla="*/ 0 w 228600"/>
                    <a:gd name="connsiteY0" fmla="*/ 102394 h 102394"/>
                    <a:gd name="connsiteX1" fmla="*/ 228600 w 228600"/>
                    <a:gd name="connsiteY1" fmla="*/ 0 h 102394"/>
                    <a:gd name="connsiteX0" fmla="*/ 0 w 228600"/>
                    <a:gd name="connsiteY0" fmla="*/ 102394 h 102394"/>
                    <a:gd name="connsiteX1" fmla="*/ 228600 w 228600"/>
                    <a:gd name="connsiteY1" fmla="*/ 0 h 102394"/>
                    <a:gd name="connsiteX0" fmla="*/ 0 w 228600"/>
                    <a:gd name="connsiteY0" fmla="*/ 102394 h 102394"/>
                    <a:gd name="connsiteX1" fmla="*/ 228600 w 228600"/>
                    <a:gd name="connsiteY1" fmla="*/ 0 h 1023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28600" h="102394">
                      <a:moveTo>
                        <a:pt x="0" y="102394"/>
                      </a:moveTo>
                      <a:cubicBezTo>
                        <a:pt x="73819" y="46038"/>
                        <a:pt x="135730" y="13492"/>
                        <a:pt x="228600" y="0"/>
                      </a:cubicBezTo>
                    </a:path>
                  </a:pathLst>
                </a:custGeom>
                <a:noFill/>
                <a:ln cap="rnd">
                  <a:solidFill>
                    <a:schemeClr val="bg1">
                      <a:alpha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340" name="Freeform: Shape 2339">
                <a:extLst>
                  <a:ext uri="{FF2B5EF4-FFF2-40B4-BE49-F238E27FC236}">
                    <a16:creationId xmlns:a16="http://schemas.microsoft.com/office/drawing/2014/main" id="{EF6490E1-D96C-A142-AD20-9C54A564FAEA}"/>
                  </a:ext>
                </a:extLst>
              </p:cNvPr>
              <p:cNvSpPr/>
              <p:nvPr/>
            </p:nvSpPr>
            <p:spPr>
              <a:xfrm>
                <a:off x="12153900" y="8215256"/>
                <a:ext cx="90488" cy="66732"/>
              </a:xfrm>
              <a:custGeom>
                <a:avLst/>
                <a:gdLst>
                  <a:gd name="connsiteX0" fmla="*/ 90488 w 90488"/>
                  <a:gd name="connsiteY0" fmla="*/ 64294 h 64294"/>
                  <a:gd name="connsiteX1" fmla="*/ 0 w 90488"/>
                  <a:gd name="connsiteY1" fmla="*/ 0 h 64294"/>
                  <a:gd name="connsiteX0" fmla="*/ 90488 w 90488"/>
                  <a:gd name="connsiteY0" fmla="*/ 64294 h 64294"/>
                  <a:gd name="connsiteX1" fmla="*/ 0 w 90488"/>
                  <a:gd name="connsiteY1" fmla="*/ 0 h 64294"/>
                  <a:gd name="connsiteX0" fmla="*/ 90488 w 90488"/>
                  <a:gd name="connsiteY0" fmla="*/ 66732 h 66732"/>
                  <a:gd name="connsiteX1" fmla="*/ 0 w 90488"/>
                  <a:gd name="connsiteY1" fmla="*/ 2438 h 667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0488" h="66732">
                    <a:moveTo>
                      <a:pt x="90488" y="66732"/>
                    </a:moveTo>
                    <a:cubicBezTo>
                      <a:pt x="86519" y="23870"/>
                      <a:pt x="39688" y="-9469"/>
                      <a:pt x="0" y="2438"/>
                    </a:cubicBezTo>
                  </a:path>
                </a:pathLst>
              </a:custGeom>
              <a:noFill/>
              <a:ln cap="rnd">
                <a:solidFill>
                  <a:srgbClr val="17ACD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2" name="Freeform: Shape 2341">
                <a:extLst>
                  <a:ext uri="{FF2B5EF4-FFF2-40B4-BE49-F238E27FC236}">
                    <a16:creationId xmlns:a16="http://schemas.microsoft.com/office/drawing/2014/main" id="{3A2159A1-AC78-D90D-950C-A1CC63ACA86C}"/>
                  </a:ext>
                </a:extLst>
              </p:cNvPr>
              <p:cNvSpPr/>
              <p:nvPr/>
            </p:nvSpPr>
            <p:spPr>
              <a:xfrm>
                <a:off x="12553461" y="7943849"/>
                <a:ext cx="14777" cy="95250"/>
              </a:xfrm>
              <a:custGeom>
                <a:avLst/>
                <a:gdLst>
                  <a:gd name="connsiteX0" fmla="*/ 90488 w 90488"/>
                  <a:gd name="connsiteY0" fmla="*/ 64294 h 64294"/>
                  <a:gd name="connsiteX1" fmla="*/ 0 w 90488"/>
                  <a:gd name="connsiteY1" fmla="*/ 0 h 64294"/>
                  <a:gd name="connsiteX0" fmla="*/ 90488 w 90488"/>
                  <a:gd name="connsiteY0" fmla="*/ 64294 h 64294"/>
                  <a:gd name="connsiteX1" fmla="*/ 0 w 90488"/>
                  <a:gd name="connsiteY1" fmla="*/ 0 h 64294"/>
                  <a:gd name="connsiteX0" fmla="*/ 90488 w 90488"/>
                  <a:gd name="connsiteY0" fmla="*/ 66732 h 66732"/>
                  <a:gd name="connsiteX1" fmla="*/ 0 w 90488"/>
                  <a:gd name="connsiteY1" fmla="*/ 2438 h 66732"/>
                  <a:gd name="connsiteX0" fmla="*/ 366713 w 366713"/>
                  <a:gd name="connsiteY0" fmla="*/ 2559 h 481190"/>
                  <a:gd name="connsiteX1" fmla="*/ 0 w 366713"/>
                  <a:gd name="connsiteY1" fmla="*/ 481190 h 481190"/>
                  <a:gd name="connsiteX0" fmla="*/ 246 w 18868"/>
                  <a:gd name="connsiteY0" fmla="*/ 8845 h 104095"/>
                  <a:gd name="connsiteX1" fmla="*/ 2627 w 18868"/>
                  <a:gd name="connsiteY1" fmla="*/ 104095 h 104095"/>
                  <a:gd name="connsiteX0" fmla="*/ 10240 w 12621"/>
                  <a:gd name="connsiteY0" fmla="*/ 11826 h 107076"/>
                  <a:gd name="connsiteX1" fmla="*/ 12621 w 12621"/>
                  <a:gd name="connsiteY1" fmla="*/ 107076 h 107076"/>
                  <a:gd name="connsiteX0" fmla="*/ 12396 w 14777"/>
                  <a:gd name="connsiteY0" fmla="*/ 0 h 95250"/>
                  <a:gd name="connsiteX1" fmla="*/ 14777 w 14777"/>
                  <a:gd name="connsiteY1" fmla="*/ 95250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777" h="95250">
                    <a:moveTo>
                      <a:pt x="12396" y="0"/>
                    </a:moveTo>
                    <a:cubicBezTo>
                      <a:pt x="1283" y="23813"/>
                      <a:pt x="-9829" y="40481"/>
                      <a:pt x="14777" y="95250"/>
                    </a:cubicBezTo>
                  </a:path>
                </a:pathLst>
              </a:custGeom>
              <a:noFill/>
              <a:ln cap="rnd">
                <a:solidFill>
                  <a:srgbClr val="1193BB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2771" name="Freeform: Shape 2770">
              <a:extLst>
                <a:ext uri="{FF2B5EF4-FFF2-40B4-BE49-F238E27FC236}">
                  <a16:creationId xmlns:a16="http://schemas.microsoft.com/office/drawing/2014/main" id="{FFAB7614-08F4-2F1E-0920-D1210C092696}"/>
                </a:ext>
              </a:extLst>
            </p:cNvPr>
            <p:cNvSpPr>
              <a:spLocks/>
            </p:cNvSpPr>
            <p:nvPr/>
          </p:nvSpPr>
          <p:spPr>
            <a:xfrm>
              <a:off x="12300122" y="8079509"/>
              <a:ext cx="916847" cy="911143"/>
            </a:xfrm>
            <a:custGeom>
              <a:avLst/>
              <a:gdLst>
                <a:gd name="connsiteX0" fmla="*/ 701921 w 916847"/>
                <a:gd name="connsiteY0" fmla="*/ 0 h 911143"/>
                <a:gd name="connsiteX1" fmla="*/ 770183 w 916847"/>
                <a:gd name="connsiteY1" fmla="*/ 56321 h 911143"/>
                <a:gd name="connsiteX2" fmla="*/ 916847 w 916847"/>
                <a:gd name="connsiteY2" fmla="*/ 410400 h 911143"/>
                <a:gd name="connsiteX3" fmla="*/ 416104 w 916847"/>
                <a:gd name="connsiteY3" fmla="*/ 911143 h 911143"/>
                <a:gd name="connsiteX4" fmla="*/ 880 w 916847"/>
                <a:gd name="connsiteY4" fmla="*/ 690370 h 911143"/>
                <a:gd name="connsiteX5" fmla="*/ 0 w 916847"/>
                <a:gd name="connsiteY5" fmla="*/ 688749 h 911143"/>
                <a:gd name="connsiteX6" fmla="*/ 10963 w 916847"/>
                <a:gd name="connsiteY6" fmla="*/ 692185 h 911143"/>
                <a:gd name="connsiteX7" fmla="*/ 508323 w 916847"/>
                <a:gd name="connsiteY7" fmla="*/ 550583 h 911143"/>
                <a:gd name="connsiteX8" fmla="*/ 715048 w 916847"/>
                <a:gd name="connsiteY8" fmla="*/ 76576 h 91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6847" h="911143">
                  <a:moveTo>
                    <a:pt x="701921" y="0"/>
                  </a:moveTo>
                  <a:lnTo>
                    <a:pt x="770183" y="56321"/>
                  </a:lnTo>
                  <a:cubicBezTo>
                    <a:pt x="860800" y="146938"/>
                    <a:pt x="916847" y="272124"/>
                    <a:pt x="916847" y="410400"/>
                  </a:cubicBezTo>
                  <a:cubicBezTo>
                    <a:pt x="916847" y="686953"/>
                    <a:pt x="692657" y="911143"/>
                    <a:pt x="416104" y="911143"/>
                  </a:cubicBezTo>
                  <a:cubicBezTo>
                    <a:pt x="243258" y="911143"/>
                    <a:pt x="90867" y="823569"/>
                    <a:pt x="880" y="690370"/>
                  </a:cubicBezTo>
                  <a:lnTo>
                    <a:pt x="0" y="688749"/>
                  </a:lnTo>
                  <a:lnTo>
                    <a:pt x="10963" y="692185"/>
                  </a:lnTo>
                  <a:cubicBezTo>
                    <a:pt x="174931" y="725752"/>
                    <a:pt x="361778" y="678713"/>
                    <a:pt x="508323" y="550583"/>
                  </a:cubicBezTo>
                  <a:cubicBezTo>
                    <a:pt x="654868" y="422453"/>
                    <a:pt x="726428" y="243558"/>
                    <a:pt x="715048" y="76576"/>
                  </a:cubicBezTo>
                  <a:close/>
                </a:path>
              </a:pathLst>
            </a:custGeom>
            <a:solidFill>
              <a:schemeClr val="accent5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 dirty="0"/>
            </a:p>
          </p:txBody>
        </p:sp>
      </p:grpSp>
      <p:sp>
        <p:nvSpPr>
          <p:cNvPr id="2814" name="Freeform: Shape 2813">
            <a:extLst>
              <a:ext uri="{FF2B5EF4-FFF2-40B4-BE49-F238E27FC236}">
                <a16:creationId xmlns:a16="http://schemas.microsoft.com/office/drawing/2014/main" id="{3A9F4754-A53A-3971-CC70-49B9AFCB5901}"/>
              </a:ext>
            </a:extLst>
          </p:cNvPr>
          <p:cNvSpPr/>
          <p:nvPr/>
        </p:nvSpPr>
        <p:spPr>
          <a:xfrm>
            <a:off x="14262264" y="10958514"/>
            <a:ext cx="375361" cy="254293"/>
          </a:xfrm>
          <a:custGeom>
            <a:avLst/>
            <a:gdLst>
              <a:gd name="connsiteX0" fmla="*/ 0 w 238125"/>
              <a:gd name="connsiteY0" fmla="*/ 42863 h 42863"/>
              <a:gd name="connsiteX1" fmla="*/ 238125 w 238125"/>
              <a:gd name="connsiteY1" fmla="*/ 0 h 42863"/>
              <a:gd name="connsiteX0" fmla="*/ 125323 w 363448"/>
              <a:gd name="connsiteY0" fmla="*/ 42863 h 153990"/>
              <a:gd name="connsiteX1" fmla="*/ 363448 w 363448"/>
              <a:gd name="connsiteY1" fmla="*/ 0 h 153990"/>
              <a:gd name="connsiteX0" fmla="*/ 80495 w 408919"/>
              <a:gd name="connsiteY0" fmla="*/ 42863 h 239549"/>
              <a:gd name="connsiteX1" fmla="*/ 318620 w 408919"/>
              <a:gd name="connsiteY1" fmla="*/ 0 h 239549"/>
              <a:gd name="connsiteX0" fmla="*/ 42902 w 380580"/>
              <a:gd name="connsiteY0" fmla="*/ 42863 h 245105"/>
              <a:gd name="connsiteX1" fmla="*/ 281027 w 380580"/>
              <a:gd name="connsiteY1" fmla="*/ 0 h 245105"/>
              <a:gd name="connsiteX0" fmla="*/ 46305 w 356531"/>
              <a:gd name="connsiteY0" fmla="*/ 42863 h 217494"/>
              <a:gd name="connsiteX1" fmla="*/ 284430 w 356531"/>
              <a:gd name="connsiteY1" fmla="*/ 0 h 217494"/>
              <a:gd name="connsiteX0" fmla="*/ 0 w 310941"/>
              <a:gd name="connsiteY0" fmla="*/ 42863 h 258834"/>
              <a:gd name="connsiteX1" fmla="*/ 147638 w 310941"/>
              <a:gd name="connsiteY1" fmla="*/ 209549 h 258834"/>
              <a:gd name="connsiteX2" fmla="*/ 238125 w 310941"/>
              <a:gd name="connsiteY2" fmla="*/ 0 h 258834"/>
              <a:gd name="connsiteX0" fmla="*/ 0 w 361221"/>
              <a:gd name="connsiteY0" fmla="*/ 42863 h 209858"/>
              <a:gd name="connsiteX1" fmla="*/ 147638 w 361221"/>
              <a:gd name="connsiteY1" fmla="*/ 209549 h 209858"/>
              <a:gd name="connsiteX2" fmla="*/ 238125 w 361221"/>
              <a:gd name="connsiteY2" fmla="*/ 0 h 209858"/>
              <a:gd name="connsiteX0" fmla="*/ 0 w 385334"/>
              <a:gd name="connsiteY0" fmla="*/ 42863 h 209858"/>
              <a:gd name="connsiteX1" fmla="*/ 147638 w 385334"/>
              <a:gd name="connsiteY1" fmla="*/ 209549 h 209858"/>
              <a:gd name="connsiteX2" fmla="*/ 238125 w 385334"/>
              <a:gd name="connsiteY2" fmla="*/ 0 h 209858"/>
              <a:gd name="connsiteX0" fmla="*/ 0 w 393795"/>
              <a:gd name="connsiteY0" fmla="*/ 42863 h 285940"/>
              <a:gd name="connsiteX1" fmla="*/ 176213 w 393795"/>
              <a:gd name="connsiteY1" fmla="*/ 285749 h 285940"/>
              <a:gd name="connsiteX2" fmla="*/ 238125 w 393795"/>
              <a:gd name="connsiteY2" fmla="*/ 0 h 285940"/>
              <a:gd name="connsiteX0" fmla="*/ 0 w 335438"/>
              <a:gd name="connsiteY0" fmla="*/ 42863 h 285940"/>
              <a:gd name="connsiteX1" fmla="*/ 176213 w 335438"/>
              <a:gd name="connsiteY1" fmla="*/ 285749 h 285940"/>
              <a:gd name="connsiteX2" fmla="*/ 238125 w 335438"/>
              <a:gd name="connsiteY2" fmla="*/ 0 h 285940"/>
              <a:gd name="connsiteX0" fmla="*/ 37661 w 373099"/>
              <a:gd name="connsiteY0" fmla="*/ 42863 h 286016"/>
              <a:gd name="connsiteX1" fmla="*/ 213874 w 373099"/>
              <a:gd name="connsiteY1" fmla="*/ 285749 h 286016"/>
              <a:gd name="connsiteX2" fmla="*/ 275786 w 373099"/>
              <a:gd name="connsiteY2" fmla="*/ 0 h 286016"/>
              <a:gd name="connsiteX0" fmla="*/ 37661 w 391748"/>
              <a:gd name="connsiteY0" fmla="*/ 42863 h 286016"/>
              <a:gd name="connsiteX1" fmla="*/ 213874 w 391748"/>
              <a:gd name="connsiteY1" fmla="*/ 285749 h 286016"/>
              <a:gd name="connsiteX2" fmla="*/ 275786 w 391748"/>
              <a:gd name="connsiteY2" fmla="*/ 0 h 286016"/>
              <a:gd name="connsiteX0" fmla="*/ 37661 w 371037"/>
              <a:gd name="connsiteY0" fmla="*/ 42863 h 286016"/>
              <a:gd name="connsiteX1" fmla="*/ 213874 w 371037"/>
              <a:gd name="connsiteY1" fmla="*/ 285749 h 286016"/>
              <a:gd name="connsiteX2" fmla="*/ 275786 w 371037"/>
              <a:gd name="connsiteY2" fmla="*/ 0 h 286016"/>
              <a:gd name="connsiteX0" fmla="*/ 25283 w 312546"/>
              <a:gd name="connsiteY0" fmla="*/ 38100 h 281199"/>
              <a:gd name="connsiteX1" fmla="*/ 201496 w 312546"/>
              <a:gd name="connsiteY1" fmla="*/ 280986 h 281199"/>
              <a:gd name="connsiteX2" fmla="*/ 239595 w 312546"/>
              <a:gd name="connsiteY2" fmla="*/ 0 h 281199"/>
              <a:gd name="connsiteX0" fmla="*/ 26979 w 289609"/>
              <a:gd name="connsiteY0" fmla="*/ 33338 h 281145"/>
              <a:gd name="connsiteX1" fmla="*/ 179379 w 289609"/>
              <a:gd name="connsiteY1" fmla="*/ 280986 h 281145"/>
              <a:gd name="connsiteX2" fmla="*/ 217478 w 289609"/>
              <a:gd name="connsiteY2" fmla="*/ 0 h 281145"/>
              <a:gd name="connsiteX0" fmla="*/ 28509 w 271442"/>
              <a:gd name="connsiteY0" fmla="*/ 28576 h 281100"/>
              <a:gd name="connsiteX1" fmla="*/ 161859 w 271442"/>
              <a:gd name="connsiteY1" fmla="*/ 280986 h 281100"/>
              <a:gd name="connsiteX2" fmla="*/ 199958 w 271442"/>
              <a:gd name="connsiteY2" fmla="*/ 0 h 281100"/>
              <a:gd name="connsiteX0" fmla="*/ 28509 w 315813"/>
              <a:gd name="connsiteY0" fmla="*/ 28576 h 281100"/>
              <a:gd name="connsiteX1" fmla="*/ 161859 w 315813"/>
              <a:gd name="connsiteY1" fmla="*/ 280986 h 281100"/>
              <a:gd name="connsiteX2" fmla="*/ 199958 w 315813"/>
              <a:gd name="connsiteY2" fmla="*/ 0 h 281100"/>
              <a:gd name="connsiteX0" fmla="*/ 43718 w 358871"/>
              <a:gd name="connsiteY0" fmla="*/ 28576 h 281912"/>
              <a:gd name="connsiteX1" fmla="*/ 177068 w 358871"/>
              <a:gd name="connsiteY1" fmla="*/ 280986 h 281912"/>
              <a:gd name="connsiteX2" fmla="*/ 215167 w 358871"/>
              <a:gd name="connsiteY2" fmla="*/ 0 h 281912"/>
              <a:gd name="connsiteX0" fmla="*/ 92112 w 407265"/>
              <a:gd name="connsiteY0" fmla="*/ 28576 h 282099"/>
              <a:gd name="connsiteX1" fmla="*/ 225462 w 407265"/>
              <a:gd name="connsiteY1" fmla="*/ 280986 h 282099"/>
              <a:gd name="connsiteX2" fmla="*/ 263561 w 407265"/>
              <a:gd name="connsiteY2" fmla="*/ 0 h 282099"/>
              <a:gd name="connsiteX0" fmla="*/ 92112 w 392798"/>
              <a:gd name="connsiteY0" fmla="*/ 28576 h 282099"/>
              <a:gd name="connsiteX1" fmla="*/ 225462 w 392798"/>
              <a:gd name="connsiteY1" fmla="*/ 280986 h 282099"/>
              <a:gd name="connsiteX2" fmla="*/ 263561 w 392798"/>
              <a:gd name="connsiteY2" fmla="*/ 0 h 282099"/>
              <a:gd name="connsiteX0" fmla="*/ 85785 w 386471"/>
              <a:gd name="connsiteY0" fmla="*/ 28576 h 282178"/>
              <a:gd name="connsiteX1" fmla="*/ 219135 w 386471"/>
              <a:gd name="connsiteY1" fmla="*/ 280986 h 282178"/>
              <a:gd name="connsiteX2" fmla="*/ 257234 w 386471"/>
              <a:gd name="connsiteY2" fmla="*/ 0 h 282178"/>
              <a:gd name="connsiteX0" fmla="*/ 86885 w 385923"/>
              <a:gd name="connsiteY0" fmla="*/ 28576 h 253931"/>
              <a:gd name="connsiteX1" fmla="*/ 215472 w 385923"/>
              <a:gd name="connsiteY1" fmla="*/ 252411 h 253931"/>
              <a:gd name="connsiteX2" fmla="*/ 258334 w 385923"/>
              <a:gd name="connsiteY2" fmla="*/ 0 h 253931"/>
              <a:gd name="connsiteX0" fmla="*/ 89851 w 392981"/>
              <a:gd name="connsiteY0" fmla="*/ 28576 h 258550"/>
              <a:gd name="connsiteX1" fmla="*/ 218438 w 392981"/>
              <a:gd name="connsiteY1" fmla="*/ 252411 h 258550"/>
              <a:gd name="connsiteX2" fmla="*/ 261300 w 392981"/>
              <a:gd name="connsiteY2" fmla="*/ 0 h 258550"/>
              <a:gd name="connsiteX0" fmla="*/ 89851 w 378685"/>
              <a:gd name="connsiteY0" fmla="*/ 28576 h 258550"/>
              <a:gd name="connsiteX1" fmla="*/ 218438 w 378685"/>
              <a:gd name="connsiteY1" fmla="*/ 252411 h 258550"/>
              <a:gd name="connsiteX2" fmla="*/ 261300 w 378685"/>
              <a:gd name="connsiteY2" fmla="*/ 0 h 258550"/>
              <a:gd name="connsiteX0" fmla="*/ 77162 w 365996"/>
              <a:gd name="connsiteY0" fmla="*/ 28576 h 256823"/>
              <a:gd name="connsiteX1" fmla="*/ 205749 w 365996"/>
              <a:gd name="connsiteY1" fmla="*/ 252411 h 256823"/>
              <a:gd name="connsiteX2" fmla="*/ 248611 w 365996"/>
              <a:gd name="connsiteY2" fmla="*/ 0 h 256823"/>
              <a:gd name="connsiteX0" fmla="*/ 77162 w 365996"/>
              <a:gd name="connsiteY0" fmla="*/ 28576 h 256823"/>
              <a:gd name="connsiteX1" fmla="*/ 205749 w 365996"/>
              <a:gd name="connsiteY1" fmla="*/ 252411 h 256823"/>
              <a:gd name="connsiteX2" fmla="*/ 248611 w 365996"/>
              <a:gd name="connsiteY2" fmla="*/ 0 h 256823"/>
              <a:gd name="connsiteX0" fmla="*/ 77626 w 375361"/>
              <a:gd name="connsiteY0" fmla="*/ 28576 h 254293"/>
              <a:gd name="connsiteX1" fmla="*/ 206213 w 375361"/>
              <a:gd name="connsiteY1" fmla="*/ 252411 h 254293"/>
              <a:gd name="connsiteX2" fmla="*/ 249075 w 375361"/>
              <a:gd name="connsiteY2" fmla="*/ 0 h 254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5361" h="254293">
                <a:moveTo>
                  <a:pt x="77626" y="28576"/>
                </a:moveTo>
                <a:cubicBezTo>
                  <a:pt x="-92236" y="122238"/>
                  <a:pt x="46858" y="272842"/>
                  <a:pt x="206213" y="252411"/>
                </a:cubicBezTo>
                <a:cubicBezTo>
                  <a:pt x="391950" y="228598"/>
                  <a:pt x="450687" y="38100"/>
                  <a:pt x="249075" y="0"/>
                </a:cubicBezTo>
              </a:path>
            </a:pathLst>
          </a:custGeom>
          <a:noFill/>
          <a:ln w="38100" cap="rnd">
            <a:solidFill>
              <a:srgbClr val="D9921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33" name="Freeform: Shape 2832">
            <a:extLst>
              <a:ext uri="{FF2B5EF4-FFF2-40B4-BE49-F238E27FC236}">
                <a16:creationId xmlns:a16="http://schemas.microsoft.com/office/drawing/2014/main" id="{A4901979-5C38-BAB2-1FE8-591E284C760D}"/>
              </a:ext>
            </a:extLst>
          </p:cNvPr>
          <p:cNvSpPr/>
          <p:nvPr/>
        </p:nvSpPr>
        <p:spPr>
          <a:xfrm>
            <a:off x="13996899" y="11207879"/>
            <a:ext cx="852066" cy="1132588"/>
          </a:xfrm>
          <a:custGeom>
            <a:avLst/>
            <a:gdLst>
              <a:gd name="connsiteX0" fmla="*/ 842706 w 852066"/>
              <a:gd name="connsiteY0" fmla="*/ 0 h 1132588"/>
              <a:gd name="connsiteX1" fmla="*/ 852011 w 852066"/>
              <a:gd name="connsiteY1" fmla="*/ 128394 h 1132588"/>
              <a:gd name="connsiteX2" fmla="*/ 586369 w 852066"/>
              <a:gd name="connsiteY2" fmla="*/ 1006501 h 1132588"/>
              <a:gd name="connsiteX3" fmla="*/ 93 w 852066"/>
              <a:gd name="connsiteY3" fmla="*/ 809652 h 1132588"/>
              <a:gd name="connsiteX4" fmla="*/ 88219 w 852066"/>
              <a:gd name="connsiteY4" fmla="*/ 480713 h 1132588"/>
              <a:gd name="connsiteX5" fmla="*/ 98873 w 852066"/>
              <a:gd name="connsiteY5" fmla="*/ 443209 h 1132588"/>
              <a:gd name="connsiteX6" fmla="*/ 98675 w 852066"/>
              <a:gd name="connsiteY6" fmla="*/ 451354 h 1132588"/>
              <a:gd name="connsiteX7" fmla="*/ 818048 w 852066"/>
              <a:gd name="connsiteY7" fmla="*/ 170100 h 1132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2066" h="1132588">
                <a:moveTo>
                  <a:pt x="842706" y="0"/>
                </a:moveTo>
                <a:lnTo>
                  <a:pt x="852011" y="128394"/>
                </a:lnTo>
                <a:cubicBezTo>
                  <a:pt x="855126" y="491682"/>
                  <a:pt x="726846" y="859825"/>
                  <a:pt x="586369" y="1006501"/>
                </a:cubicBezTo>
                <a:cubicBezTo>
                  <a:pt x="322501" y="1282012"/>
                  <a:pt x="5911" y="1055375"/>
                  <a:pt x="93" y="809652"/>
                </a:cubicBezTo>
                <a:cubicBezTo>
                  <a:pt x="-2629" y="694668"/>
                  <a:pt x="55300" y="581352"/>
                  <a:pt x="88219" y="480713"/>
                </a:cubicBezTo>
                <a:lnTo>
                  <a:pt x="98873" y="443209"/>
                </a:lnTo>
                <a:lnTo>
                  <a:pt x="98675" y="451354"/>
                </a:lnTo>
                <a:cubicBezTo>
                  <a:pt x="141376" y="658490"/>
                  <a:pt x="683805" y="758702"/>
                  <a:pt x="818048" y="170100"/>
                </a:cubicBezTo>
                <a:close/>
              </a:path>
            </a:pathLst>
          </a:custGeom>
          <a:solidFill>
            <a:srgbClr val="9424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834" name="Freeform: Shape 2833">
            <a:extLst>
              <a:ext uri="{FF2B5EF4-FFF2-40B4-BE49-F238E27FC236}">
                <a16:creationId xmlns:a16="http://schemas.microsoft.com/office/drawing/2014/main" id="{359828B8-4C19-38DF-F487-89387C8696B8}"/>
              </a:ext>
            </a:extLst>
          </p:cNvPr>
          <p:cNvSpPr/>
          <p:nvPr/>
        </p:nvSpPr>
        <p:spPr>
          <a:xfrm>
            <a:off x="14087950" y="10841831"/>
            <a:ext cx="182881" cy="850107"/>
          </a:xfrm>
          <a:custGeom>
            <a:avLst/>
            <a:gdLst>
              <a:gd name="connsiteX0" fmla="*/ 0 w 157163"/>
              <a:gd name="connsiteY0" fmla="*/ 828675 h 828675"/>
              <a:gd name="connsiteX1" fmla="*/ 157163 w 157163"/>
              <a:gd name="connsiteY1" fmla="*/ 0 h 828675"/>
              <a:gd name="connsiteX0" fmla="*/ 0 w 173832"/>
              <a:gd name="connsiteY0" fmla="*/ 838200 h 838200"/>
              <a:gd name="connsiteX1" fmla="*/ 173832 w 173832"/>
              <a:gd name="connsiteY1" fmla="*/ 0 h 838200"/>
              <a:gd name="connsiteX0" fmla="*/ 0 w 173832"/>
              <a:gd name="connsiteY0" fmla="*/ 838200 h 838200"/>
              <a:gd name="connsiteX1" fmla="*/ 173832 w 173832"/>
              <a:gd name="connsiteY1" fmla="*/ 0 h 838200"/>
              <a:gd name="connsiteX0" fmla="*/ 0 w 173832"/>
              <a:gd name="connsiteY0" fmla="*/ 838200 h 838200"/>
              <a:gd name="connsiteX1" fmla="*/ 173832 w 173832"/>
              <a:gd name="connsiteY1" fmla="*/ 0 h 838200"/>
              <a:gd name="connsiteX0" fmla="*/ 9005 w 182837"/>
              <a:gd name="connsiteY0" fmla="*/ 838200 h 838200"/>
              <a:gd name="connsiteX1" fmla="*/ 182837 w 182837"/>
              <a:gd name="connsiteY1" fmla="*/ 0 h 838200"/>
              <a:gd name="connsiteX0" fmla="*/ 3603 w 186960"/>
              <a:gd name="connsiteY0" fmla="*/ 842963 h 842963"/>
              <a:gd name="connsiteX1" fmla="*/ 186960 w 186960"/>
              <a:gd name="connsiteY1" fmla="*/ 0 h 842963"/>
              <a:gd name="connsiteX0" fmla="*/ 6280 w 184874"/>
              <a:gd name="connsiteY0" fmla="*/ 842963 h 842963"/>
              <a:gd name="connsiteX1" fmla="*/ 184874 w 184874"/>
              <a:gd name="connsiteY1" fmla="*/ 0 h 842963"/>
              <a:gd name="connsiteX0" fmla="*/ 7636 w 183849"/>
              <a:gd name="connsiteY0" fmla="*/ 850107 h 850107"/>
              <a:gd name="connsiteX1" fmla="*/ 183849 w 183849"/>
              <a:gd name="connsiteY1" fmla="*/ 0 h 850107"/>
              <a:gd name="connsiteX0" fmla="*/ 6668 w 182881"/>
              <a:gd name="connsiteY0" fmla="*/ 850107 h 850107"/>
              <a:gd name="connsiteX1" fmla="*/ 182881 w 182881"/>
              <a:gd name="connsiteY1" fmla="*/ 0 h 850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82881" h="850107">
                <a:moveTo>
                  <a:pt x="6668" y="850107"/>
                </a:moveTo>
                <a:cubicBezTo>
                  <a:pt x="85250" y="585789"/>
                  <a:pt x="-145732" y="140494"/>
                  <a:pt x="182881" y="0"/>
                </a:cubicBezTo>
              </a:path>
            </a:pathLst>
          </a:custGeom>
          <a:noFill/>
          <a:ln cap="rnd">
            <a:solidFill>
              <a:srgbClr val="94244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36" name="Freeform: Shape 2835">
            <a:extLst>
              <a:ext uri="{FF2B5EF4-FFF2-40B4-BE49-F238E27FC236}">
                <a16:creationId xmlns:a16="http://schemas.microsoft.com/office/drawing/2014/main" id="{68AFA11D-12E4-F204-5AA7-ADB3524E8BB8}"/>
              </a:ext>
            </a:extLst>
          </p:cNvPr>
          <p:cNvSpPr/>
          <p:nvPr/>
        </p:nvSpPr>
        <p:spPr>
          <a:xfrm>
            <a:off x="14489906" y="10791823"/>
            <a:ext cx="346701" cy="564357"/>
          </a:xfrm>
          <a:custGeom>
            <a:avLst/>
            <a:gdLst>
              <a:gd name="connsiteX0" fmla="*/ 0 w 157163"/>
              <a:gd name="connsiteY0" fmla="*/ 828675 h 828675"/>
              <a:gd name="connsiteX1" fmla="*/ 157163 w 157163"/>
              <a:gd name="connsiteY1" fmla="*/ 0 h 828675"/>
              <a:gd name="connsiteX0" fmla="*/ 0 w 173832"/>
              <a:gd name="connsiteY0" fmla="*/ 838200 h 838200"/>
              <a:gd name="connsiteX1" fmla="*/ 173832 w 173832"/>
              <a:gd name="connsiteY1" fmla="*/ 0 h 838200"/>
              <a:gd name="connsiteX0" fmla="*/ 0 w 173832"/>
              <a:gd name="connsiteY0" fmla="*/ 838200 h 838200"/>
              <a:gd name="connsiteX1" fmla="*/ 173832 w 173832"/>
              <a:gd name="connsiteY1" fmla="*/ 0 h 838200"/>
              <a:gd name="connsiteX0" fmla="*/ 0 w 173832"/>
              <a:gd name="connsiteY0" fmla="*/ 838200 h 838200"/>
              <a:gd name="connsiteX1" fmla="*/ 173832 w 173832"/>
              <a:gd name="connsiteY1" fmla="*/ 0 h 838200"/>
              <a:gd name="connsiteX0" fmla="*/ 9005 w 182837"/>
              <a:gd name="connsiteY0" fmla="*/ 838200 h 838200"/>
              <a:gd name="connsiteX1" fmla="*/ 182837 w 182837"/>
              <a:gd name="connsiteY1" fmla="*/ 0 h 838200"/>
              <a:gd name="connsiteX0" fmla="*/ 3603 w 186960"/>
              <a:gd name="connsiteY0" fmla="*/ 842963 h 842963"/>
              <a:gd name="connsiteX1" fmla="*/ 186960 w 186960"/>
              <a:gd name="connsiteY1" fmla="*/ 0 h 842963"/>
              <a:gd name="connsiteX0" fmla="*/ 6280 w 184874"/>
              <a:gd name="connsiteY0" fmla="*/ 842963 h 842963"/>
              <a:gd name="connsiteX1" fmla="*/ 184874 w 184874"/>
              <a:gd name="connsiteY1" fmla="*/ 0 h 842963"/>
              <a:gd name="connsiteX0" fmla="*/ 7636 w 183849"/>
              <a:gd name="connsiteY0" fmla="*/ 850107 h 850107"/>
              <a:gd name="connsiteX1" fmla="*/ 183849 w 183849"/>
              <a:gd name="connsiteY1" fmla="*/ 0 h 850107"/>
              <a:gd name="connsiteX0" fmla="*/ 6668 w 182881"/>
              <a:gd name="connsiteY0" fmla="*/ 850107 h 850107"/>
              <a:gd name="connsiteX1" fmla="*/ 182881 w 182881"/>
              <a:gd name="connsiteY1" fmla="*/ 0 h 850107"/>
              <a:gd name="connsiteX0" fmla="*/ 496700 w 502000"/>
              <a:gd name="connsiteY0" fmla="*/ 373857 h 373857"/>
              <a:gd name="connsiteX1" fmla="*/ 77601 w 502000"/>
              <a:gd name="connsiteY1" fmla="*/ 0 h 373857"/>
              <a:gd name="connsiteX0" fmla="*/ 503335 w 503335"/>
              <a:gd name="connsiteY0" fmla="*/ 373857 h 373857"/>
              <a:gd name="connsiteX1" fmla="*/ 84236 w 503335"/>
              <a:gd name="connsiteY1" fmla="*/ 0 h 373857"/>
              <a:gd name="connsiteX0" fmla="*/ 453628 w 453628"/>
              <a:gd name="connsiteY0" fmla="*/ 566738 h 566738"/>
              <a:gd name="connsiteX1" fmla="*/ 89297 w 453628"/>
              <a:gd name="connsiteY1" fmla="*/ 0 h 566738"/>
              <a:gd name="connsiteX0" fmla="*/ 364331 w 364331"/>
              <a:gd name="connsiteY0" fmla="*/ 569485 h 569485"/>
              <a:gd name="connsiteX1" fmla="*/ 0 w 364331"/>
              <a:gd name="connsiteY1" fmla="*/ 2747 h 569485"/>
              <a:gd name="connsiteX0" fmla="*/ 366712 w 366712"/>
              <a:gd name="connsiteY0" fmla="*/ 576515 h 576515"/>
              <a:gd name="connsiteX1" fmla="*/ 0 w 366712"/>
              <a:gd name="connsiteY1" fmla="*/ 2634 h 576515"/>
              <a:gd name="connsiteX0" fmla="*/ 364331 w 364331"/>
              <a:gd name="connsiteY0" fmla="*/ 574172 h 574172"/>
              <a:gd name="connsiteX1" fmla="*/ 0 w 364331"/>
              <a:gd name="connsiteY1" fmla="*/ 2672 h 574172"/>
              <a:gd name="connsiteX0" fmla="*/ 354806 w 354806"/>
              <a:gd name="connsiteY0" fmla="*/ 574172 h 574172"/>
              <a:gd name="connsiteX1" fmla="*/ 0 w 354806"/>
              <a:gd name="connsiteY1" fmla="*/ 2672 h 574172"/>
              <a:gd name="connsiteX0" fmla="*/ 354806 w 359253"/>
              <a:gd name="connsiteY0" fmla="*/ 574489 h 574489"/>
              <a:gd name="connsiteX1" fmla="*/ 0 w 359253"/>
              <a:gd name="connsiteY1" fmla="*/ 2989 h 574489"/>
              <a:gd name="connsiteX0" fmla="*/ 357187 w 361596"/>
              <a:gd name="connsiteY0" fmla="*/ 562826 h 562826"/>
              <a:gd name="connsiteX1" fmla="*/ 0 w 361596"/>
              <a:gd name="connsiteY1" fmla="*/ 3232 h 562826"/>
              <a:gd name="connsiteX0" fmla="*/ 357187 w 357361"/>
              <a:gd name="connsiteY0" fmla="*/ 563278 h 563278"/>
              <a:gd name="connsiteX1" fmla="*/ 0 w 357361"/>
              <a:gd name="connsiteY1" fmla="*/ 3684 h 563278"/>
              <a:gd name="connsiteX0" fmla="*/ 357187 w 357431"/>
              <a:gd name="connsiteY0" fmla="*/ 559594 h 559594"/>
              <a:gd name="connsiteX1" fmla="*/ 0 w 357431"/>
              <a:gd name="connsiteY1" fmla="*/ 0 h 559594"/>
              <a:gd name="connsiteX0" fmla="*/ 357187 w 357439"/>
              <a:gd name="connsiteY0" fmla="*/ 559594 h 559594"/>
              <a:gd name="connsiteX1" fmla="*/ 0 w 357439"/>
              <a:gd name="connsiteY1" fmla="*/ 0 h 559594"/>
              <a:gd name="connsiteX0" fmla="*/ 357187 w 357439"/>
              <a:gd name="connsiteY0" fmla="*/ 559594 h 559594"/>
              <a:gd name="connsiteX1" fmla="*/ 0 w 357439"/>
              <a:gd name="connsiteY1" fmla="*/ 0 h 559594"/>
              <a:gd name="connsiteX0" fmla="*/ 345281 w 345554"/>
              <a:gd name="connsiteY0" fmla="*/ 564357 h 564357"/>
              <a:gd name="connsiteX1" fmla="*/ 0 w 345554"/>
              <a:gd name="connsiteY1" fmla="*/ 0 h 564357"/>
              <a:gd name="connsiteX0" fmla="*/ 345281 w 345529"/>
              <a:gd name="connsiteY0" fmla="*/ 564357 h 564357"/>
              <a:gd name="connsiteX1" fmla="*/ 0 w 345529"/>
              <a:gd name="connsiteY1" fmla="*/ 0 h 564357"/>
              <a:gd name="connsiteX0" fmla="*/ 345281 w 350991"/>
              <a:gd name="connsiteY0" fmla="*/ 564357 h 564357"/>
              <a:gd name="connsiteX1" fmla="*/ 0 w 350991"/>
              <a:gd name="connsiteY1" fmla="*/ 0 h 564357"/>
              <a:gd name="connsiteX0" fmla="*/ 345281 w 346494"/>
              <a:gd name="connsiteY0" fmla="*/ 564357 h 564357"/>
              <a:gd name="connsiteX1" fmla="*/ 0 w 346494"/>
              <a:gd name="connsiteY1" fmla="*/ 0 h 564357"/>
              <a:gd name="connsiteX0" fmla="*/ 345281 w 346701"/>
              <a:gd name="connsiteY0" fmla="*/ 564357 h 564357"/>
              <a:gd name="connsiteX1" fmla="*/ 0 w 346701"/>
              <a:gd name="connsiteY1" fmla="*/ 0 h 564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46701" h="564357">
                <a:moveTo>
                  <a:pt x="345281" y="564357"/>
                </a:moveTo>
                <a:cubicBezTo>
                  <a:pt x="361950" y="123827"/>
                  <a:pt x="230981" y="14289"/>
                  <a:pt x="0" y="0"/>
                </a:cubicBezTo>
              </a:path>
            </a:pathLst>
          </a:custGeom>
          <a:noFill/>
          <a:ln cap="rnd">
            <a:solidFill>
              <a:srgbClr val="94244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835" name="Group 2834">
            <a:extLst>
              <a:ext uri="{FF2B5EF4-FFF2-40B4-BE49-F238E27FC236}">
                <a16:creationId xmlns:a16="http://schemas.microsoft.com/office/drawing/2014/main" id="{8BFEC7E8-FBEC-4302-F916-C2ABB9CCAE32}"/>
              </a:ext>
            </a:extLst>
          </p:cNvPr>
          <p:cNvGrpSpPr/>
          <p:nvPr/>
        </p:nvGrpSpPr>
        <p:grpSpPr>
          <a:xfrm>
            <a:off x="14247012" y="10363511"/>
            <a:ext cx="398239" cy="1029680"/>
            <a:chOff x="14247012" y="10363511"/>
            <a:chExt cx="398239" cy="1029680"/>
          </a:xfrm>
        </p:grpSpPr>
        <p:sp>
          <p:nvSpPr>
            <p:cNvPr id="2821" name="Freeform: Shape 2820">
              <a:extLst>
                <a:ext uri="{FF2B5EF4-FFF2-40B4-BE49-F238E27FC236}">
                  <a16:creationId xmlns:a16="http://schemas.microsoft.com/office/drawing/2014/main" id="{078BFB2B-D806-C87B-EA26-7030E2B53148}"/>
                </a:ext>
              </a:extLst>
            </p:cNvPr>
            <p:cNvSpPr/>
            <p:nvPr/>
          </p:nvSpPr>
          <p:spPr>
            <a:xfrm>
              <a:off x="14305190" y="10432804"/>
              <a:ext cx="185737" cy="847724"/>
            </a:xfrm>
            <a:custGeom>
              <a:avLst/>
              <a:gdLst>
                <a:gd name="connsiteX0" fmla="*/ 0 w 400050"/>
                <a:gd name="connsiteY0" fmla="*/ 0 h 1223962"/>
                <a:gd name="connsiteX1" fmla="*/ 400050 w 400050"/>
                <a:gd name="connsiteY1" fmla="*/ 1223962 h 1223962"/>
                <a:gd name="connsiteX0" fmla="*/ 0 w 400050"/>
                <a:gd name="connsiteY0" fmla="*/ 0 h 1223962"/>
                <a:gd name="connsiteX1" fmla="*/ 400050 w 400050"/>
                <a:gd name="connsiteY1" fmla="*/ 1223962 h 1223962"/>
                <a:gd name="connsiteX0" fmla="*/ 0 w 400050"/>
                <a:gd name="connsiteY0" fmla="*/ 0 h 1223962"/>
                <a:gd name="connsiteX1" fmla="*/ 400050 w 400050"/>
                <a:gd name="connsiteY1" fmla="*/ 1223962 h 1223962"/>
                <a:gd name="connsiteX0" fmla="*/ 0 w 376237"/>
                <a:gd name="connsiteY0" fmla="*/ 0 h 1185862"/>
                <a:gd name="connsiteX1" fmla="*/ 376237 w 376237"/>
                <a:gd name="connsiteY1" fmla="*/ 1185862 h 1185862"/>
                <a:gd name="connsiteX0" fmla="*/ 0 w 347662"/>
                <a:gd name="connsiteY0" fmla="*/ 0 h 1195387"/>
                <a:gd name="connsiteX1" fmla="*/ 347662 w 347662"/>
                <a:gd name="connsiteY1" fmla="*/ 1195387 h 1195387"/>
                <a:gd name="connsiteX0" fmla="*/ 0 w 347662"/>
                <a:gd name="connsiteY0" fmla="*/ 0 h 1195387"/>
                <a:gd name="connsiteX1" fmla="*/ 347662 w 347662"/>
                <a:gd name="connsiteY1" fmla="*/ 1195387 h 1195387"/>
                <a:gd name="connsiteX0" fmla="*/ 0 w 147637"/>
                <a:gd name="connsiteY0" fmla="*/ 0 h 842962"/>
                <a:gd name="connsiteX1" fmla="*/ 147637 w 147637"/>
                <a:gd name="connsiteY1" fmla="*/ 842962 h 842962"/>
                <a:gd name="connsiteX0" fmla="*/ 0 w 161924"/>
                <a:gd name="connsiteY0" fmla="*/ 0 h 847724"/>
                <a:gd name="connsiteX1" fmla="*/ 161924 w 161924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85737" h="847724">
                  <a:moveTo>
                    <a:pt x="0" y="0"/>
                  </a:moveTo>
                  <a:cubicBezTo>
                    <a:pt x="138113" y="446086"/>
                    <a:pt x="157161" y="544512"/>
                    <a:pt x="185737" y="847724"/>
                  </a:cubicBezTo>
                </a:path>
              </a:pathLst>
            </a:custGeom>
            <a:noFill/>
            <a:ln w="190500" cap="rnd">
              <a:solidFill>
                <a:srgbClr val="3A96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22" name="Freeform: Shape 2821">
              <a:extLst>
                <a:ext uri="{FF2B5EF4-FFF2-40B4-BE49-F238E27FC236}">
                  <a16:creationId xmlns:a16="http://schemas.microsoft.com/office/drawing/2014/main" id="{AF44F255-D52F-6125-639A-8C802AC54308}"/>
                </a:ext>
              </a:extLst>
            </p:cNvPr>
            <p:cNvSpPr/>
            <p:nvPr/>
          </p:nvSpPr>
          <p:spPr>
            <a:xfrm>
              <a:off x="14247012" y="10363511"/>
              <a:ext cx="190500" cy="923925"/>
            </a:xfrm>
            <a:custGeom>
              <a:avLst/>
              <a:gdLst>
                <a:gd name="connsiteX0" fmla="*/ 0 w 400050"/>
                <a:gd name="connsiteY0" fmla="*/ 0 h 1223962"/>
                <a:gd name="connsiteX1" fmla="*/ 400050 w 400050"/>
                <a:gd name="connsiteY1" fmla="*/ 1223962 h 1223962"/>
                <a:gd name="connsiteX0" fmla="*/ 0 w 400050"/>
                <a:gd name="connsiteY0" fmla="*/ 0 h 1223962"/>
                <a:gd name="connsiteX1" fmla="*/ 400050 w 400050"/>
                <a:gd name="connsiteY1" fmla="*/ 1223962 h 1223962"/>
                <a:gd name="connsiteX0" fmla="*/ 0 w 400050"/>
                <a:gd name="connsiteY0" fmla="*/ 0 h 1223962"/>
                <a:gd name="connsiteX1" fmla="*/ 400050 w 400050"/>
                <a:gd name="connsiteY1" fmla="*/ 1223962 h 1223962"/>
                <a:gd name="connsiteX0" fmla="*/ 0 w 376237"/>
                <a:gd name="connsiteY0" fmla="*/ 0 h 1185862"/>
                <a:gd name="connsiteX1" fmla="*/ 376237 w 376237"/>
                <a:gd name="connsiteY1" fmla="*/ 1185862 h 1185862"/>
                <a:gd name="connsiteX0" fmla="*/ 0 w 347662"/>
                <a:gd name="connsiteY0" fmla="*/ 0 h 1195387"/>
                <a:gd name="connsiteX1" fmla="*/ 347662 w 347662"/>
                <a:gd name="connsiteY1" fmla="*/ 1195387 h 1195387"/>
                <a:gd name="connsiteX0" fmla="*/ 0 w 347662"/>
                <a:gd name="connsiteY0" fmla="*/ 0 h 1195387"/>
                <a:gd name="connsiteX1" fmla="*/ 347662 w 347662"/>
                <a:gd name="connsiteY1" fmla="*/ 1195387 h 1195387"/>
                <a:gd name="connsiteX0" fmla="*/ 0 w 147637"/>
                <a:gd name="connsiteY0" fmla="*/ 0 h 842962"/>
                <a:gd name="connsiteX1" fmla="*/ 147637 w 147637"/>
                <a:gd name="connsiteY1" fmla="*/ 842962 h 842962"/>
                <a:gd name="connsiteX0" fmla="*/ 0 w 161924"/>
                <a:gd name="connsiteY0" fmla="*/ 0 h 847724"/>
                <a:gd name="connsiteX1" fmla="*/ 161924 w 161924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85737"/>
                <a:gd name="connsiteY0" fmla="*/ 0 h 847724"/>
                <a:gd name="connsiteX1" fmla="*/ 185737 w 185737"/>
                <a:gd name="connsiteY1" fmla="*/ 847724 h 847724"/>
                <a:gd name="connsiteX0" fmla="*/ 0 w 176212"/>
                <a:gd name="connsiteY0" fmla="*/ 0 h 862011"/>
                <a:gd name="connsiteX1" fmla="*/ 176212 w 176212"/>
                <a:gd name="connsiteY1" fmla="*/ 862011 h 862011"/>
                <a:gd name="connsiteX0" fmla="*/ 0 w 176212"/>
                <a:gd name="connsiteY0" fmla="*/ 0 h 862011"/>
                <a:gd name="connsiteX1" fmla="*/ 176212 w 176212"/>
                <a:gd name="connsiteY1" fmla="*/ 862011 h 862011"/>
                <a:gd name="connsiteX0" fmla="*/ 0 w 204787"/>
                <a:gd name="connsiteY0" fmla="*/ 0 h 862011"/>
                <a:gd name="connsiteX1" fmla="*/ 204787 w 204787"/>
                <a:gd name="connsiteY1" fmla="*/ 862011 h 862011"/>
                <a:gd name="connsiteX0" fmla="*/ 0 w 233362"/>
                <a:gd name="connsiteY0" fmla="*/ 0 h 857249"/>
                <a:gd name="connsiteX1" fmla="*/ 233362 w 233362"/>
                <a:gd name="connsiteY1" fmla="*/ 857249 h 857249"/>
                <a:gd name="connsiteX0" fmla="*/ 0 w 209550"/>
                <a:gd name="connsiteY0" fmla="*/ 0 h 862011"/>
                <a:gd name="connsiteX1" fmla="*/ 209550 w 209550"/>
                <a:gd name="connsiteY1" fmla="*/ 862011 h 862011"/>
                <a:gd name="connsiteX0" fmla="*/ 0 w 185738"/>
                <a:gd name="connsiteY0" fmla="*/ 0 h 885824"/>
                <a:gd name="connsiteX1" fmla="*/ 185738 w 185738"/>
                <a:gd name="connsiteY1" fmla="*/ 885824 h 885824"/>
                <a:gd name="connsiteX0" fmla="*/ 0 w 180975"/>
                <a:gd name="connsiteY0" fmla="*/ 0 h 909637"/>
                <a:gd name="connsiteX1" fmla="*/ 180975 w 180975"/>
                <a:gd name="connsiteY1" fmla="*/ 909637 h 909637"/>
                <a:gd name="connsiteX0" fmla="*/ 0 w 190500"/>
                <a:gd name="connsiteY0" fmla="*/ 0 h 923925"/>
                <a:gd name="connsiteX1" fmla="*/ 190500 w 190500"/>
                <a:gd name="connsiteY1" fmla="*/ 923925 h 923925"/>
                <a:gd name="connsiteX0" fmla="*/ 0 w 190500"/>
                <a:gd name="connsiteY0" fmla="*/ 0 h 923925"/>
                <a:gd name="connsiteX1" fmla="*/ 190500 w 190500"/>
                <a:gd name="connsiteY1" fmla="*/ 923925 h 923925"/>
                <a:gd name="connsiteX0" fmla="*/ 0 w 190500"/>
                <a:gd name="connsiteY0" fmla="*/ 0 h 923925"/>
                <a:gd name="connsiteX1" fmla="*/ 190500 w 190500"/>
                <a:gd name="connsiteY1" fmla="*/ 923925 h 92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" h="923925">
                  <a:moveTo>
                    <a:pt x="0" y="0"/>
                  </a:moveTo>
                  <a:cubicBezTo>
                    <a:pt x="109538" y="446086"/>
                    <a:pt x="157161" y="630238"/>
                    <a:pt x="190500" y="923925"/>
                  </a:cubicBezTo>
                </a:path>
              </a:pathLst>
            </a:custGeom>
            <a:noFill/>
            <a:ln w="190500" cap="rnd">
              <a:solidFill>
                <a:srgbClr val="3A96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825" name="Rectangle 2824">
              <a:extLst>
                <a:ext uri="{FF2B5EF4-FFF2-40B4-BE49-F238E27FC236}">
                  <a16:creationId xmlns:a16="http://schemas.microsoft.com/office/drawing/2014/main" id="{B8AC800D-CEFB-DF26-8F29-DD5842407688}"/>
                </a:ext>
              </a:extLst>
            </p:cNvPr>
            <p:cNvSpPr/>
            <p:nvPr/>
          </p:nvSpPr>
          <p:spPr>
            <a:xfrm>
              <a:off x="14283850" y="11143742"/>
              <a:ext cx="361401" cy="249449"/>
            </a:xfrm>
            <a:custGeom>
              <a:avLst/>
              <a:gdLst>
                <a:gd name="connsiteX0" fmla="*/ 0 w 361401"/>
                <a:gd name="connsiteY0" fmla="*/ 0 h 223255"/>
                <a:gd name="connsiteX1" fmla="*/ 361401 w 361401"/>
                <a:gd name="connsiteY1" fmla="*/ 0 h 223255"/>
                <a:gd name="connsiteX2" fmla="*/ 361401 w 361401"/>
                <a:gd name="connsiteY2" fmla="*/ 223255 h 223255"/>
                <a:gd name="connsiteX3" fmla="*/ 0 w 361401"/>
                <a:gd name="connsiteY3" fmla="*/ 223255 h 223255"/>
                <a:gd name="connsiteX4" fmla="*/ 0 w 361401"/>
                <a:gd name="connsiteY4" fmla="*/ 0 h 223255"/>
                <a:gd name="connsiteX0" fmla="*/ 7144 w 361401"/>
                <a:gd name="connsiteY0" fmla="*/ 23813 h 223255"/>
                <a:gd name="connsiteX1" fmla="*/ 361401 w 361401"/>
                <a:gd name="connsiteY1" fmla="*/ 0 h 223255"/>
                <a:gd name="connsiteX2" fmla="*/ 361401 w 361401"/>
                <a:gd name="connsiteY2" fmla="*/ 223255 h 223255"/>
                <a:gd name="connsiteX3" fmla="*/ 0 w 361401"/>
                <a:gd name="connsiteY3" fmla="*/ 223255 h 223255"/>
                <a:gd name="connsiteX4" fmla="*/ 7144 w 361401"/>
                <a:gd name="connsiteY4" fmla="*/ 23813 h 223255"/>
                <a:gd name="connsiteX0" fmla="*/ 7144 w 361401"/>
                <a:gd name="connsiteY0" fmla="*/ 14288 h 213730"/>
                <a:gd name="connsiteX1" fmla="*/ 356639 w 361401"/>
                <a:gd name="connsiteY1" fmla="*/ 0 h 213730"/>
                <a:gd name="connsiteX2" fmla="*/ 361401 w 361401"/>
                <a:gd name="connsiteY2" fmla="*/ 213730 h 213730"/>
                <a:gd name="connsiteX3" fmla="*/ 0 w 361401"/>
                <a:gd name="connsiteY3" fmla="*/ 213730 h 213730"/>
                <a:gd name="connsiteX4" fmla="*/ 7144 w 361401"/>
                <a:gd name="connsiteY4" fmla="*/ 14288 h 213730"/>
                <a:gd name="connsiteX0" fmla="*/ 7144 w 361401"/>
                <a:gd name="connsiteY0" fmla="*/ 14288 h 213730"/>
                <a:gd name="connsiteX1" fmla="*/ 356639 w 361401"/>
                <a:gd name="connsiteY1" fmla="*/ 0 h 213730"/>
                <a:gd name="connsiteX2" fmla="*/ 361401 w 361401"/>
                <a:gd name="connsiteY2" fmla="*/ 213730 h 213730"/>
                <a:gd name="connsiteX3" fmla="*/ 0 w 361401"/>
                <a:gd name="connsiteY3" fmla="*/ 213730 h 213730"/>
                <a:gd name="connsiteX4" fmla="*/ 7144 w 361401"/>
                <a:gd name="connsiteY4" fmla="*/ 14288 h 213730"/>
                <a:gd name="connsiteX0" fmla="*/ 7144 w 361401"/>
                <a:gd name="connsiteY0" fmla="*/ 14288 h 213730"/>
                <a:gd name="connsiteX1" fmla="*/ 356639 w 361401"/>
                <a:gd name="connsiteY1" fmla="*/ 0 h 213730"/>
                <a:gd name="connsiteX2" fmla="*/ 361401 w 361401"/>
                <a:gd name="connsiteY2" fmla="*/ 213730 h 213730"/>
                <a:gd name="connsiteX3" fmla="*/ 0 w 361401"/>
                <a:gd name="connsiteY3" fmla="*/ 213730 h 213730"/>
                <a:gd name="connsiteX4" fmla="*/ 7144 w 361401"/>
                <a:gd name="connsiteY4" fmla="*/ 14288 h 213730"/>
                <a:gd name="connsiteX0" fmla="*/ 7144 w 361401"/>
                <a:gd name="connsiteY0" fmla="*/ 14288 h 213730"/>
                <a:gd name="connsiteX1" fmla="*/ 356639 w 361401"/>
                <a:gd name="connsiteY1" fmla="*/ 0 h 213730"/>
                <a:gd name="connsiteX2" fmla="*/ 361401 w 361401"/>
                <a:gd name="connsiteY2" fmla="*/ 213730 h 213730"/>
                <a:gd name="connsiteX3" fmla="*/ 0 w 361401"/>
                <a:gd name="connsiteY3" fmla="*/ 213730 h 213730"/>
                <a:gd name="connsiteX4" fmla="*/ 7144 w 361401"/>
                <a:gd name="connsiteY4" fmla="*/ 14288 h 213730"/>
                <a:gd name="connsiteX0" fmla="*/ 7144 w 361401"/>
                <a:gd name="connsiteY0" fmla="*/ 50007 h 249449"/>
                <a:gd name="connsiteX1" fmla="*/ 335207 w 361401"/>
                <a:gd name="connsiteY1" fmla="*/ 0 h 249449"/>
                <a:gd name="connsiteX2" fmla="*/ 361401 w 361401"/>
                <a:gd name="connsiteY2" fmla="*/ 249449 h 249449"/>
                <a:gd name="connsiteX3" fmla="*/ 0 w 361401"/>
                <a:gd name="connsiteY3" fmla="*/ 249449 h 249449"/>
                <a:gd name="connsiteX4" fmla="*/ 7144 w 361401"/>
                <a:gd name="connsiteY4" fmla="*/ 50007 h 249449"/>
                <a:gd name="connsiteX0" fmla="*/ 9525 w 361401"/>
                <a:gd name="connsiteY0" fmla="*/ 28576 h 249449"/>
                <a:gd name="connsiteX1" fmla="*/ 335207 w 361401"/>
                <a:gd name="connsiteY1" fmla="*/ 0 h 249449"/>
                <a:gd name="connsiteX2" fmla="*/ 361401 w 361401"/>
                <a:gd name="connsiteY2" fmla="*/ 249449 h 249449"/>
                <a:gd name="connsiteX3" fmla="*/ 0 w 361401"/>
                <a:gd name="connsiteY3" fmla="*/ 249449 h 249449"/>
                <a:gd name="connsiteX4" fmla="*/ 9525 w 361401"/>
                <a:gd name="connsiteY4" fmla="*/ 28576 h 249449"/>
                <a:gd name="connsiteX0" fmla="*/ 9525 w 361401"/>
                <a:gd name="connsiteY0" fmla="*/ 28576 h 249449"/>
                <a:gd name="connsiteX1" fmla="*/ 335207 w 361401"/>
                <a:gd name="connsiteY1" fmla="*/ 0 h 249449"/>
                <a:gd name="connsiteX2" fmla="*/ 361401 w 361401"/>
                <a:gd name="connsiteY2" fmla="*/ 249449 h 249449"/>
                <a:gd name="connsiteX3" fmla="*/ 0 w 361401"/>
                <a:gd name="connsiteY3" fmla="*/ 249449 h 249449"/>
                <a:gd name="connsiteX4" fmla="*/ 9525 w 361401"/>
                <a:gd name="connsiteY4" fmla="*/ 28576 h 249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401" h="249449">
                  <a:moveTo>
                    <a:pt x="9525" y="28576"/>
                  </a:moveTo>
                  <a:cubicBezTo>
                    <a:pt x="111736" y="111919"/>
                    <a:pt x="261571" y="80964"/>
                    <a:pt x="335207" y="0"/>
                  </a:cubicBezTo>
                  <a:lnTo>
                    <a:pt x="361401" y="249449"/>
                  </a:lnTo>
                  <a:lnTo>
                    <a:pt x="0" y="249449"/>
                  </a:lnTo>
                  <a:lnTo>
                    <a:pt x="9525" y="28576"/>
                  </a:lnTo>
                  <a:close/>
                </a:path>
              </a:pathLst>
            </a:custGeom>
            <a:solidFill>
              <a:srgbClr val="B7234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823" name="Freeform: Shape 2822">
              <a:extLst>
                <a:ext uri="{FF2B5EF4-FFF2-40B4-BE49-F238E27FC236}">
                  <a16:creationId xmlns:a16="http://schemas.microsoft.com/office/drawing/2014/main" id="{905E03FA-52A9-4E37-7B02-180EC0D6D42F}"/>
                </a:ext>
              </a:extLst>
            </p:cNvPr>
            <p:cNvSpPr/>
            <p:nvPr/>
          </p:nvSpPr>
          <p:spPr>
            <a:xfrm>
              <a:off x="14291476" y="11137110"/>
              <a:ext cx="319087" cy="77767"/>
            </a:xfrm>
            <a:custGeom>
              <a:avLst/>
              <a:gdLst>
                <a:gd name="connsiteX0" fmla="*/ 0 w 238125"/>
                <a:gd name="connsiteY0" fmla="*/ 42863 h 42863"/>
                <a:gd name="connsiteX1" fmla="*/ 238125 w 238125"/>
                <a:gd name="connsiteY1" fmla="*/ 0 h 42863"/>
                <a:gd name="connsiteX0" fmla="*/ 125323 w 363448"/>
                <a:gd name="connsiteY0" fmla="*/ 42863 h 153990"/>
                <a:gd name="connsiteX1" fmla="*/ 363448 w 363448"/>
                <a:gd name="connsiteY1" fmla="*/ 0 h 153990"/>
                <a:gd name="connsiteX0" fmla="*/ 80495 w 408919"/>
                <a:gd name="connsiteY0" fmla="*/ 42863 h 239549"/>
                <a:gd name="connsiteX1" fmla="*/ 318620 w 408919"/>
                <a:gd name="connsiteY1" fmla="*/ 0 h 239549"/>
                <a:gd name="connsiteX0" fmla="*/ 42902 w 380580"/>
                <a:gd name="connsiteY0" fmla="*/ 42863 h 245105"/>
                <a:gd name="connsiteX1" fmla="*/ 281027 w 380580"/>
                <a:gd name="connsiteY1" fmla="*/ 0 h 245105"/>
                <a:gd name="connsiteX0" fmla="*/ 46305 w 356531"/>
                <a:gd name="connsiteY0" fmla="*/ 42863 h 217494"/>
                <a:gd name="connsiteX1" fmla="*/ 284430 w 356531"/>
                <a:gd name="connsiteY1" fmla="*/ 0 h 217494"/>
                <a:gd name="connsiteX0" fmla="*/ 0 w 310941"/>
                <a:gd name="connsiteY0" fmla="*/ 42863 h 258834"/>
                <a:gd name="connsiteX1" fmla="*/ 147638 w 310941"/>
                <a:gd name="connsiteY1" fmla="*/ 209549 h 258834"/>
                <a:gd name="connsiteX2" fmla="*/ 238125 w 310941"/>
                <a:gd name="connsiteY2" fmla="*/ 0 h 258834"/>
                <a:gd name="connsiteX0" fmla="*/ 0 w 361221"/>
                <a:gd name="connsiteY0" fmla="*/ 42863 h 209858"/>
                <a:gd name="connsiteX1" fmla="*/ 147638 w 361221"/>
                <a:gd name="connsiteY1" fmla="*/ 209549 h 209858"/>
                <a:gd name="connsiteX2" fmla="*/ 238125 w 361221"/>
                <a:gd name="connsiteY2" fmla="*/ 0 h 209858"/>
                <a:gd name="connsiteX0" fmla="*/ 0 w 385334"/>
                <a:gd name="connsiteY0" fmla="*/ 42863 h 209858"/>
                <a:gd name="connsiteX1" fmla="*/ 147638 w 385334"/>
                <a:gd name="connsiteY1" fmla="*/ 209549 h 209858"/>
                <a:gd name="connsiteX2" fmla="*/ 238125 w 385334"/>
                <a:gd name="connsiteY2" fmla="*/ 0 h 209858"/>
                <a:gd name="connsiteX0" fmla="*/ 0 w 393795"/>
                <a:gd name="connsiteY0" fmla="*/ 42863 h 285940"/>
                <a:gd name="connsiteX1" fmla="*/ 176213 w 393795"/>
                <a:gd name="connsiteY1" fmla="*/ 285749 h 285940"/>
                <a:gd name="connsiteX2" fmla="*/ 238125 w 393795"/>
                <a:gd name="connsiteY2" fmla="*/ 0 h 285940"/>
                <a:gd name="connsiteX0" fmla="*/ 0 w 335438"/>
                <a:gd name="connsiteY0" fmla="*/ 42863 h 285940"/>
                <a:gd name="connsiteX1" fmla="*/ 176213 w 335438"/>
                <a:gd name="connsiteY1" fmla="*/ 285749 h 285940"/>
                <a:gd name="connsiteX2" fmla="*/ 238125 w 335438"/>
                <a:gd name="connsiteY2" fmla="*/ 0 h 285940"/>
                <a:gd name="connsiteX0" fmla="*/ 37661 w 373099"/>
                <a:gd name="connsiteY0" fmla="*/ 42863 h 286016"/>
                <a:gd name="connsiteX1" fmla="*/ 213874 w 373099"/>
                <a:gd name="connsiteY1" fmla="*/ 285749 h 286016"/>
                <a:gd name="connsiteX2" fmla="*/ 275786 w 373099"/>
                <a:gd name="connsiteY2" fmla="*/ 0 h 286016"/>
                <a:gd name="connsiteX0" fmla="*/ 37661 w 391748"/>
                <a:gd name="connsiteY0" fmla="*/ 42863 h 286016"/>
                <a:gd name="connsiteX1" fmla="*/ 213874 w 391748"/>
                <a:gd name="connsiteY1" fmla="*/ 285749 h 286016"/>
                <a:gd name="connsiteX2" fmla="*/ 275786 w 391748"/>
                <a:gd name="connsiteY2" fmla="*/ 0 h 286016"/>
                <a:gd name="connsiteX0" fmla="*/ 37661 w 371037"/>
                <a:gd name="connsiteY0" fmla="*/ 42863 h 286016"/>
                <a:gd name="connsiteX1" fmla="*/ 213874 w 371037"/>
                <a:gd name="connsiteY1" fmla="*/ 285749 h 286016"/>
                <a:gd name="connsiteX2" fmla="*/ 275786 w 371037"/>
                <a:gd name="connsiteY2" fmla="*/ 0 h 286016"/>
                <a:gd name="connsiteX0" fmla="*/ 25283 w 312546"/>
                <a:gd name="connsiteY0" fmla="*/ 38100 h 281199"/>
                <a:gd name="connsiteX1" fmla="*/ 201496 w 312546"/>
                <a:gd name="connsiteY1" fmla="*/ 280986 h 281199"/>
                <a:gd name="connsiteX2" fmla="*/ 239595 w 312546"/>
                <a:gd name="connsiteY2" fmla="*/ 0 h 281199"/>
                <a:gd name="connsiteX0" fmla="*/ 26979 w 289609"/>
                <a:gd name="connsiteY0" fmla="*/ 33338 h 281145"/>
                <a:gd name="connsiteX1" fmla="*/ 179379 w 289609"/>
                <a:gd name="connsiteY1" fmla="*/ 280986 h 281145"/>
                <a:gd name="connsiteX2" fmla="*/ 217478 w 289609"/>
                <a:gd name="connsiteY2" fmla="*/ 0 h 281145"/>
                <a:gd name="connsiteX0" fmla="*/ 28509 w 271442"/>
                <a:gd name="connsiteY0" fmla="*/ 28576 h 281100"/>
                <a:gd name="connsiteX1" fmla="*/ 161859 w 271442"/>
                <a:gd name="connsiteY1" fmla="*/ 280986 h 281100"/>
                <a:gd name="connsiteX2" fmla="*/ 199958 w 271442"/>
                <a:gd name="connsiteY2" fmla="*/ 0 h 281100"/>
                <a:gd name="connsiteX0" fmla="*/ 28509 w 315813"/>
                <a:gd name="connsiteY0" fmla="*/ 28576 h 281100"/>
                <a:gd name="connsiteX1" fmla="*/ 161859 w 315813"/>
                <a:gd name="connsiteY1" fmla="*/ 280986 h 281100"/>
                <a:gd name="connsiteX2" fmla="*/ 199958 w 315813"/>
                <a:gd name="connsiteY2" fmla="*/ 0 h 281100"/>
                <a:gd name="connsiteX0" fmla="*/ 43718 w 358871"/>
                <a:gd name="connsiteY0" fmla="*/ 28576 h 281912"/>
                <a:gd name="connsiteX1" fmla="*/ 177068 w 358871"/>
                <a:gd name="connsiteY1" fmla="*/ 280986 h 281912"/>
                <a:gd name="connsiteX2" fmla="*/ 215167 w 358871"/>
                <a:gd name="connsiteY2" fmla="*/ 0 h 281912"/>
                <a:gd name="connsiteX0" fmla="*/ 92112 w 407265"/>
                <a:gd name="connsiteY0" fmla="*/ 28576 h 282099"/>
                <a:gd name="connsiteX1" fmla="*/ 225462 w 407265"/>
                <a:gd name="connsiteY1" fmla="*/ 280986 h 282099"/>
                <a:gd name="connsiteX2" fmla="*/ 263561 w 407265"/>
                <a:gd name="connsiteY2" fmla="*/ 0 h 282099"/>
                <a:gd name="connsiteX0" fmla="*/ 92112 w 392798"/>
                <a:gd name="connsiteY0" fmla="*/ 28576 h 282099"/>
                <a:gd name="connsiteX1" fmla="*/ 225462 w 392798"/>
                <a:gd name="connsiteY1" fmla="*/ 280986 h 282099"/>
                <a:gd name="connsiteX2" fmla="*/ 263561 w 392798"/>
                <a:gd name="connsiteY2" fmla="*/ 0 h 282099"/>
                <a:gd name="connsiteX0" fmla="*/ 85785 w 386471"/>
                <a:gd name="connsiteY0" fmla="*/ 28576 h 282178"/>
                <a:gd name="connsiteX1" fmla="*/ 219135 w 386471"/>
                <a:gd name="connsiteY1" fmla="*/ 280986 h 282178"/>
                <a:gd name="connsiteX2" fmla="*/ 257234 w 386471"/>
                <a:gd name="connsiteY2" fmla="*/ 0 h 282178"/>
                <a:gd name="connsiteX0" fmla="*/ 86885 w 385923"/>
                <a:gd name="connsiteY0" fmla="*/ 28576 h 253931"/>
                <a:gd name="connsiteX1" fmla="*/ 215472 w 385923"/>
                <a:gd name="connsiteY1" fmla="*/ 252411 h 253931"/>
                <a:gd name="connsiteX2" fmla="*/ 258334 w 385923"/>
                <a:gd name="connsiteY2" fmla="*/ 0 h 253931"/>
                <a:gd name="connsiteX0" fmla="*/ 89851 w 392981"/>
                <a:gd name="connsiteY0" fmla="*/ 28576 h 258550"/>
                <a:gd name="connsiteX1" fmla="*/ 218438 w 392981"/>
                <a:gd name="connsiteY1" fmla="*/ 252411 h 258550"/>
                <a:gd name="connsiteX2" fmla="*/ 261300 w 392981"/>
                <a:gd name="connsiteY2" fmla="*/ 0 h 258550"/>
                <a:gd name="connsiteX0" fmla="*/ 89851 w 378685"/>
                <a:gd name="connsiteY0" fmla="*/ 28576 h 258550"/>
                <a:gd name="connsiteX1" fmla="*/ 218438 w 378685"/>
                <a:gd name="connsiteY1" fmla="*/ 252411 h 258550"/>
                <a:gd name="connsiteX2" fmla="*/ 261300 w 378685"/>
                <a:gd name="connsiteY2" fmla="*/ 0 h 258550"/>
                <a:gd name="connsiteX0" fmla="*/ 77162 w 365996"/>
                <a:gd name="connsiteY0" fmla="*/ 28576 h 256823"/>
                <a:gd name="connsiteX1" fmla="*/ 205749 w 365996"/>
                <a:gd name="connsiteY1" fmla="*/ 252411 h 256823"/>
                <a:gd name="connsiteX2" fmla="*/ 248611 w 365996"/>
                <a:gd name="connsiteY2" fmla="*/ 0 h 256823"/>
                <a:gd name="connsiteX0" fmla="*/ 77162 w 365996"/>
                <a:gd name="connsiteY0" fmla="*/ 28576 h 256823"/>
                <a:gd name="connsiteX1" fmla="*/ 205749 w 365996"/>
                <a:gd name="connsiteY1" fmla="*/ 252411 h 256823"/>
                <a:gd name="connsiteX2" fmla="*/ 248611 w 365996"/>
                <a:gd name="connsiteY2" fmla="*/ 0 h 256823"/>
                <a:gd name="connsiteX0" fmla="*/ 77626 w 375361"/>
                <a:gd name="connsiteY0" fmla="*/ 28576 h 254293"/>
                <a:gd name="connsiteX1" fmla="*/ 206213 w 375361"/>
                <a:gd name="connsiteY1" fmla="*/ 252411 h 254293"/>
                <a:gd name="connsiteX2" fmla="*/ 249075 w 375361"/>
                <a:gd name="connsiteY2" fmla="*/ 0 h 254293"/>
                <a:gd name="connsiteX0" fmla="*/ 57675 w 387916"/>
                <a:gd name="connsiteY0" fmla="*/ 0 h 223891"/>
                <a:gd name="connsiteX1" fmla="*/ 186262 w 387916"/>
                <a:gd name="connsiteY1" fmla="*/ 223835 h 223891"/>
                <a:gd name="connsiteX2" fmla="*/ 317230 w 387916"/>
                <a:gd name="connsiteY2" fmla="*/ 21431 h 223891"/>
                <a:gd name="connsiteX0" fmla="*/ 52675 w 426820"/>
                <a:gd name="connsiteY0" fmla="*/ 19050 h 202483"/>
                <a:gd name="connsiteX1" fmla="*/ 224124 w 426820"/>
                <a:gd name="connsiteY1" fmla="*/ 202404 h 202483"/>
                <a:gd name="connsiteX2" fmla="*/ 355092 w 426820"/>
                <a:gd name="connsiteY2" fmla="*/ 0 h 202483"/>
                <a:gd name="connsiteX0" fmla="*/ 51679 w 435583"/>
                <a:gd name="connsiteY0" fmla="*/ 19050 h 202483"/>
                <a:gd name="connsiteX1" fmla="*/ 232653 w 435583"/>
                <a:gd name="connsiteY1" fmla="*/ 202404 h 202483"/>
                <a:gd name="connsiteX2" fmla="*/ 363621 w 435583"/>
                <a:gd name="connsiteY2" fmla="*/ 0 h 202483"/>
                <a:gd name="connsiteX0" fmla="*/ 51195 w 439980"/>
                <a:gd name="connsiteY0" fmla="*/ 42863 h 202886"/>
                <a:gd name="connsiteX1" fmla="*/ 236932 w 439980"/>
                <a:gd name="connsiteY1" fmla="*/ 202404 h 202886"/>
                <a:gd name="connsiteX2" fmla="*/ 367900 w 439980"/>
                <a:gd name="connsiteY2" fmla="*/ 0 h 202886"/>
                <a:gd name="connsiteX0" fmla="*/ 51325 w 446259"/>
                <a:gd name="connsiteY0" fmla="*/ 42863 h 202886"/>
                <a:gd name="connsiteX1" fmla="*/ 237062 w 446259"/>
                <a:gd name="connsiteY1" fmla="*/ 202404 h 202886"/>
                <a:gd name="connsiteX2" fmla="*/ 375174 w 446259"/>
                <a:gd name="connsiteY2" fmla="*/ 0 h 202886"/>
                <a:gd name="connsiteX0" fmla="*/ 51542 w 456783"/>
                <a:gd name="connsiteY0" fmla="*/ 42863 h 202886"/>
                <a:gd name="connsiteX1" fmla="*/ 237279 w 456783"/>
                <a:gd name="connsiteY1" fmla="*/ 202404 h 202886"/>
                <a:gd name="connsiteX2" fmla="*/ 387297 w 456783"/>
                <a:gd name="connsiteY2" fmla="*/ 0 h 202886"/>
                <a:gd name="connsiteX0" fmla="*/ 51542 w 402946"/>
                <a:gd name="connsiteY0" fmla="*/ 42863 h 202886"/>
                <a:gd name="connsiteX1" fmla="*/ 237279 w 402946"/>
                <a:gd name="connsiteY1" fmla="*/ 202404 h 202886"/>
                <a:gd name="connsiteX2" fmla="*/ 387297 w 402946"/>
                <a:gd name="connsiteY2" fmla="*/ 0 h 202886"/>
                <a:gd name="connsiteX0" fmla="*/ 1430 w 352834"/>
                <a:gd name="connsiteY0" fmla="*/ 42863 h 207419"/>
                <a:gd name="connsiteX1" fmla="*/ 187167 w 352834"/>
                <a:gd name="connsiteY1" fmla="*/ 202404 h 207419"/>
                <a:gd name="connsiteX2" fmla="*/ 337185 w 352834"/>
                <a:gd name="connsiteY2" fmla="*/ 0 h 207419"/>
                <a:gd name="connsiteX0" fmla="*/ 1466 w 348052"/>
                <a:gd name="connsiteY0" fmla="*/ 145257 h 255779"/>
                <a:gd name="connsiteX1" fmla="*/ 182440 w 348052"/>
                <a:gd name="connsiteY1" fmla="*/ 202404 h 255779"/>
                <a:gd name="connsiteX2" fmla="*/ 332458 w 348052"/>
                <a:gd name="connsiteY2" fmla="*/ 0 h 255779"/>
                <a:gd name="connsiteX0" fmla="*/ 0 w 330992"/>
                <a:gd name="connsiteY0" fmla="*/ 145257 h 145257"/>
                <a:gd name="connsiteX1" fmla="*/ 330992 w 330992"/>
                <a:gd name="connsiteY1" fmla="*/ 0 h 145257"/>
                <a:gd name="connsiteX0" fmla="*/ 0 w 326230"/>
                <a:gd name="connsiteY0" fmla="*/ 16669 h 16669"/>
                <a:gd name="connsiteX1" fmla="*/ 326230 w 326230"/>
                <a:gd name="connsiteY1" fmla="*/ 0 h 16669"/>
                <a:gd name="connsiteX0" fmla="*/ 0 w 319087"/>
                <a:gd name="connsiteY0" fmla="*/ 16669 h 16669"/>
                <a:gd name="connsiteX1" fmla="*/ 319087 w 319087"/>
                <a:gd name="connsiteY1" fmla="*/ 0 h 16669"/>
                <a:gd name="connsiteX0" fmla="*/ 0 w 319087"/>
                <a:gd name="connsiteY0" fmla="*/ 16669 h 43175"/>
                <a:gd name="connsiteX1" fmla="*/ 319087 w 319087"/>
                <a:gd name="connsiteY1" fmla="*/ 0 h 43175"/>
                <a:gd name="connsiteX0" fmla="*/ 0 w 319087"/>
                <a:gd name="connsiteY0" fmla="*/ 16669 h 73562"/>
                <a:gd name="connsiteX1" fmla="*/ 319087 w 319087"/>
                <a:gd name="connsiteY1" fmla="*/ 0 h 73562"/>
                <a:gd name="connsiteX0" fmla="*/ 0 w 319087"/>
                <a:gd name="connsiteY0" fmla="*/ 16669 h 80716"/>
                <a:gd name="connsiteX1" fmla="*/ 319087 w 319087"/>
                <a:gd name="connsiteY1" fmla="*/ 0 h 80716"/>
                <a:gd name="connsiteX0" fmla="*/ 0 w 319087"/>
                <a:gd name="connsiteY0" fmla="*/ 19050 h 81966"/>
                <a:gd name="connsiteX1" fmla="*/ 319087 w 319087"/>
                <a:gd name="connsiteY1" fmla="*/ 0 h 81966"/>
                <a:gd name="connsiteX0" fmla="*/ 0 w 319087"/>
                <a:gd name="connsiteY0" fmla="*/ 19050 h 77767"/>
                <a:gd name="connsiteX1" fmla="*/ 319087 w 319087"/>
                <a:gd name="connsiteY1" fmla="*/ 0 h 77767"/>
                <a:gd name="connsiteX0" fmla="*/ 0 w 319087"/>
                <a:gd name="connsiteY0" fmla="*/ 19050 h 77767"/>
                <a:gd name="connsiteX1" fmla="*/ 319087 w 319087"/>
                <a:gd name="connsiteY1" fmla="*/ 0 h 77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19087" h="77767">
                  <a:moveTo>
                    <a:pt x="0" y="19050"/>
                  </a:moveTo>
                  <a:cubicBezTo>
                    <a:pt x="75406" y="103981"/>
                    <a:pt x="248444" y="96043"/>
                    <a:pt x="319087" y="0"/>
                  </a:cubicBezTo>
                </a:path>
              </a:pathLst>
            </a:custGeom>
            <a:noFill/>
            <a:ln w="38100" cap="rnd">
              <a:solidFill>
                <a:srgbClr val="E6C22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840" name="Freeform: Shape 2839">
            <a:extLst>
              <a:ext uri="{FF2B5EF4-FFF2-40B4-BE49-F238E27FC236}">
                <a16:creationId xmlns:a16="http://schemas.microsoft.com/office/drawing/2014/main" id="{F27121B6-07BA-FFA9-8BB9-234602B6A10B}"/>
              </a:ext>
            </a:extLst>
          </p:cNvPr>
          <p:cNvSpPr/>
          <p:nvPr/>
        </p:nvSpPr>
        <p:spPr>
          <a:xfrm>
            <a:off x="14094290" y="10888967"/>
            <a:ext cx="113197" cy="557214"/>
          </a:xfrm>
          <a:custGeom>
            <a:avLst/>
            <a:gdLst>
              <a:gd name="connsiteX0" fmla="*/ 0 w 157162"/>
              <a:gd name="connsiteY0" fmla="*/ 0 h 271463"/>
              <a:gd name="connsiteX1" fmla="*/ 157162 w 157162"/>
              <a:gd name="connsiteY1" fmla="*/ 271463 h 271463"/>
              <a:gd name="connsiteX0" fmla="*/ 0 w 211137"/>
              <a:gd name="connsiteY0" fmla="*/ 0 h 528638"/>
              <a:gd name="connsiteX1" fmla="*/ 211137 w 211137"/>
              <a:gd name="connsiteY1" fmla="*/ 528638 h 528638"/>
              <a:gd name="connsiteX0" fmla="*/ 36294 w 247431"/>
              <a:gd name="connsiteY0" fmla="*/ 0 h 528638"/>
              <a:gd name="connsiteX1" fmla="*/ 247431 w 247431"/>
              <a:gd name="connsiteY1" fmla="*/ 528638 h 528638"/>
              <a:gd name="connsiteX0" fmla="*/ 36879 w 241666"/>
              <a:gd name="connsiteY0" fmla="*/ 0 h 538163"/>
              <a:gd name="connsiteX1" fmla="*/ 241666 w 241666"/>
              <a:gd name="connsiteY1" fmla="*/ 538163 h 538163"/>
              <a:gd name="connsiteX0" fmla="*/ 110795 w 110795"/>
              <a:gd name="connsiteY0" fmla="*/ 0 h 534988"/>
              <a:gd name="connsiteX1" fmla="*/ 36182 w 110795"/>
              <a:gd name="connsiteY1" fmla="*/ 534988 h 534988"/>
              <a:gd name="connsiteX0" fmla="*/ 102731 w 102731"/>
              <a:gd name="connsiteY0" fmla="*/ 0 h 534988"/>
              <a:gd name="connsiteX1" fmla="*/ 28118 w 102731"/>
              <a:gd name="connsiteY1" fmla="*/ 534988 h 534988"/>
              <a:gd name="connsiteX0" fmla="*/ 108699 w 108699"/>
              <a:gd name="connsiteY0" fmla="*/ 0 h 557213"/>
              <a:gd name="connsiteX1" fmla="*/ 24561 w 108699"/>
              <a:gd name="connsiteY1" fmla="*/ 557213 h 557213"/>
              <a:gd name="connsiteX0" fmla="*/ 115110 w 115110"/>
              <a:gd name="connsiteY0" fmla="*/ 0 h 564357"/>
              <a:gd name="connsiteX1" fmla="*/ 21447 w 115110"/>
              <a:gd name="connsiteY1" fmla="*/ 564357 h 564357"/>
              <a:gd name="connsiteX0" fmla="*/ 114509 w 114509"/>
              <a:gd name="connsiteY0" fmla="*/ 0 h 564357"/>
              <a:gd name="connsiteX1" fmla="*/ 20846 w 114509"/>
              <a:gd name="connsiteY1" fmla="*/ 564357 h 564357"/>
              <a:gd name="connsiteX0" fmla="*/ 109743 w 109743"/>
              <a:gd name="connsiteY0" fmla="*/ 0 h 564357"/>
              <a:gd name="connsiteX1" fmla="*/ 16080 w 109743"/>
              <a:gd name="connsiteY1" fmla="*/ 564357 h 564357"/>
              <a:gd name="connsiteX0" fmla="*/ 109743 w 109743"/>
              <a:gd name="connsiteY0" fmla="*/ 0 h 566739"/>
              <a:gd name="connsiteX1" fmla="*/ 16080 w 109743"/>
              <a:gd name="connsiteY1" fmla="*/ 566739 h 566739"/>
              <a:gd name="connsiteX0" fmla="*/ 122538 w 122538"/>
              <a:gd name="connsiteY0" fmla="*/ 0 h 566739"/>
              <a:gd name="connsiteX1" fmla="*/ 28875 w 122538"/>
              <a:gd name="connsiteY1" fmla="*/ 566739 h 566739"/>
              <a:gd name="connsiteX0" fmla="*/ 124016 w 124016"/>
              <a:gd name="connsiteY0" fmla="*/ 0 h 554833"/>
              <a:gd name="connsiteX1" fmla="*/ 27972 w 124016"/>
              <a:gd name="connsiteY1" fmla="*/ 554833 h 554833"/>
              <a:gd name="connsiteX0" fmla="*/ 121086 w 121086"/>
              <a:gd name="connsiteY0" fmla="*/ 0 h 557214"/>
              <a:gd name="connsiteX1" fmla="*/ 29805 w 121086"/>
              <a:gd name="connsiteY1" fmla="*/ 557214 h 557214"/>
              <a:gd name="connsiteX0" fmla="*/ 116130 w 116130"/>
              <a:gd name="connsiteY0" fmla="*/ 0 h 557214"/>
              <a:gd name="connsiteX1" fmla="*/ 24849 w 116130"/>
              <a:gd name="connsiteY1" fmla="*/ 557214 h 557214"/>
              <a:gd name="connsiteX0" fmla="*/ 109349 w 109349"/>
              <a:gd name="connsiteY0" fmla="*/ 0 h 557214"/>
              <a:gd name="connsiteX1" fmla="*/ 18068 w 109349"/>
              <a:gd name="connsiteY1" fmla="*/ 557214 h 557214"/>
              <a:gd name="connsiteX0" fmla="*/ 101006 w 101006"/>
              <a:gd name="connsiteY0" fmla="*/ 0 h 557214"/>
              <a:gd name="connsiteX1" fmla="*/ 9725 w 101006"/>
              <a:gd name="connsiteY1" fmla="*/ 557214 h 557214"/>
              <a:gd name="connsiteX0" fmla="*/ 111262 w 111262"/>
              <a:gd name="connsiteY0" fmla="*/ 0 h 557214"/>
              <a:gd name="connsiteX1" fmla="*/ 19981 w 111262"/>
              <a:gd name="connsiteY1" fmla="*/ 557214 h 557214"/>
              <a:gd name="connsiteX0" fmla="*/ 113196 w 113196"/>
              <a:gd name="connsiteY0" fmla="*/ 0 h 557214"/>
              <a:gd name="connsiteX1" fmla="*/ 21915 w 113196"/>
              <a:gd name="connsiteY1" fmla="*/ 557214 h 557214"/>
              <a:gd name="connsiteX0" fmla="*/ 108602 w 108602"/>
              <a:gd name="connsiteY0" fmla="*/ 0 h 557214"/>
              <a:gd name="connsiteX1" fmla="*/ 17321 w 108602"/>
              <a:gd name="connsiteY1" fmla="*/ 557214 h 557214"/>
              <a:gd name="connsiteX0" fmla="*/ 115629 w 115629"/>
              <a:gd name="connsiteY0" fmla="*/ 0 h 557214"/>
              <a:gd name="connsiteX1" fmla="*/ 24348 w 115629"/>
              <a:gd name="connsiteY1" fmla="*/ 557214 h 557214"/>
              <a:gd name="connsiteX0" fmla="*/ 113197 w 113197"/>
              <a:gd name="connsiteY0" fmla="*/ 0 h 557214"/>
              <a:gd name="connsiteX1" fmla="*/ 21916 w 113197"/>
              <a:gd name="connsiteY1" fmla="*/ 557214 h 557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197" h="557214">
                <a:moveTo>
                  <a:pt x="113197" y="0"/>
                </a:moveTo>
                <a:cubicBezTo>
                  <a:pt x="-51109" y="109539"/>
                  <a:pt x="7631" y="388145"/>
                  <a:pt x="21916" y="557214"/>
                </a:cubicBezTo>
              </a:path>
            </a:pathLst>
          </a:custGeom>
          <a:noFill/>
          <a:ln w="38100" cap="rnd">
            <a:solidFill>
              <a:srgbClr val="DD59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42" name="Rectangle 2841">
            <a:extLst>
              <a:ext uri="{FF2B5EF4-FFF2-40B4-BE49-F238E27FC236}">
                <a16:creationId xmlns:a16="http://schemas.microsoft.com/office/drawing/2014/main" id="{B3023C35-91E5-F2D7-D4FA-27B5A6EF8AF1}"/>
              </a:ext>
            </a:extLst>
          </p:cNvPr>
          <p:cNvSpPr/>
          <p:nvPr/>
        </p:nvSpPr>
        <p:spPr>
          <a:xfrm>
            <a:off x="12599217" y="12622774"/>
            <a:ext cx="1141119" cy="923243"/>
          </a:xfrm>
          <a:custGeom>
            <a:avLst/>
            <a:gdLst>
              <a:gd name="connsiteX0" fmla="*/ 0 w 960120"/>
              <a:gd name="connsiteY0" fmla="*/ 0 h 761313"/>
              <a:gd name="connsiteX1" fmla="*/ 960120 w 960120"/>
              <a:gd name="connsiteY1" fmla="*/ 0 h 761313"/>
              <a:gd name="connsiteX2" fmla="*/ 960120 w 960120"/>
              <a:gd name="connsiteY2" fmla="*/ 761313 h 761313"/>
              <a:gd name="connsiteX3" fmla="*/ 0 w 960120"/>
              <a:gd name="connsiteY3" fmla="*/ 761313 h 761313"/>
              <a:gd name="connsiteX4" fmla="*/ 0 w 960120"/>
              <a:gd name="connsiteY4" fmla="*/ 0 h 761313"/>
              <a:gd name="connsiteX0" fmla="*/ 0 w 960120"/>
              <a:gd name="connsiteY0" fmla="*/ 0 h 923238"/>
              <a:gd name="connsiteX1" fmla="*/ 960120 w 960120"/>
              <a:gd name="connsiteY1" fmla="*/ 0 h 923238"/>
              <a:gd name="connsiteX2" fmla="*/ 960120 w 960120"/>
              <a:gd name="connsiteY2" fmla="*/ 761313 h 923238"/>
              <a:gd name="connsiteX3" fmla="*/ 80962 w 960120"/>
              <a:gd name="connsiteY3" fmla="*/ 923238 h 923238"/>
              <a:gd name="connsiteX4" fmla="*/ 0 w 960120"/>
              <a:gd name="connsiteY4" fmla="*/ 0 h 923238"/>
              <a:gd name="connsiteX0" fmla="*/ 0 w 1160145"/>
              <a:gd name="connsiteY0" fmla="*/ 523875 h 923238"/>
              <a:gd name="connsiteX1" fmla="*/ 1160145 w 1160145"/>
              <a:gd name="connsiteY1" fmla="*/ 0 h 923238"/>
              <a:gd name="connsiteX2" fmla="*/ 1160145 w 1160145"/>
              <a:gd name="connsiteY2" fmla="*/ 761313 h 923238"/>
              <a:gd name="connsiteX3" fmla="*/ 280987 w 1160145"/>
              <a:gd name="connsiteY3" fmla="*/ 923238 h 923238"/>
              <a:gd name="connsiteX4" fmla="*/ 0 w 1160145"/>
              <a:gd name="connsiteY4" fmla="*/ 523875 h 923238"/>
              <a:gd name="connsiteX0" fmla="*/ 0 w 1160145"/>
              <a:gd name="connsiteY0" fmla="*/ 495300 h 894663"/>
              <a:gd name="connsiteX1" fmla="*/ 760095 w 1160145"/>
              <a:gd name="connsiteY1" fmla="*/ 0 h 894663"/>
              <a:gd name="connsiteX2" fmla="*/ 1160145 w 1160145"/>
              <a:gd name="connsiteY2" fmla="*/ 732738 h 894663"/>
              <a:gd name="connsiteX3" fmla="*/ 280987 w 1160145"/>
              <a:gd name="connsiteY3" fmla="*/ 894663 h 894663"/>
              <a:gd name="connsiteX4" fmla="*/ 0 w 1160145"/>
              <a:gd name="connsiteY4" fmla="*/ 495300 h 894663"/>
              <a:gd name="connsiteX0" fmla="*/ 0 w 1060132"/>
              <a:gd name="connsiteY0" fmla="*/ 495300 h 894663"/>
              <a:gd name="connsiteX1" fmla="*/ 760095 w 1060132"/>
              <a:gd name="connsiteY1" fmla="*/ 0 h 894663"/>
              <a:gd name="connsiteX2" fmla="*/ 1060132 w 1060132"/>
              <a:gd name="connsiteY2" fmla="*/ 461276 h 894663"/>
              <a:gd name="connsiteX3" fmla="*/ 280987 w 1060132"/>
              <a:gd name="connsiteY3" fmla="*/ 894663 h 894663"/>
              <a:gd name="connsiteX4" fmla="*/ 0 w 1060132"/>
              <a:gd name="connsiteY4" fmla="*/ 495300 h 894663"/>
              <a:gd name="connsiteX0" fmla="*/ 0 w 1060132"/>
              <a:gd name="connsiteY0" fmla="*/ 450850 h 850213"/>
              <a:gd name="connsiteX1" fmla="*/ 798195 w 1060132"/>
              <a:gd name="connsiteY1" fmla="*/ 0 h 850213"/>
              <a:gd name="connsiteX2" fmla="*/ 1060132 w 1060132"/>
              <a:gd name="connsiteY2" fmla="*/ 416826 h 850213"/>
              <a:gd name="connsiteX3" fmla="*/ 280987 w 1060132"/>
              <a:gd name="connsiteY3" fmla="*/ 850213 h 850213"/>
              <a:gd name="connsiteX4" fmla="*/ 0 w 1060132"/>
              <a:gd name="connsiteY4" fmla="*/ 450850 h 850213"/>
              <a:gd name="connsiteX0" fmla="*/ 0 w 1034732"/>
              <a:gd name="connsiteY0" fmla="*/ 450850 h 850213"/>
              <a:gd name="connsiteX1" fmla="*/ 798195 w 1034732"/>
              <a:gd name="connsiteY1" fmla="*/ 0 h 850213"/>
              <a:gd name="connsiteX2" fmla="*/ 1034732 w 1034732"/>
              <a:gd name="connsiteY2" fmla="*/ 378726 h 850213"/>
              <a:gd name="connsiteX3" fmla="*/ 280987 w 1034732"/>
              <a:gd name="connsiteY3" fmla="*/ 850213 h 850213"/>
              <a:gd name="connsiteX4" fmla="*/ 0 w 1034732"/>
              <a:gd name="connsiteY4" fmla="*/ 450850 h 850213"/>
              <a:gd name="connsiteX0" fmla="*/ 0 w 1034732"/>
              <a:gd name="connsiteY0" fmla="*/ 450850 h 901013"/>
              <a:gd name="connsiteX1" fmla="*/ 798195 w 1034732"/>
              <a:gd name="connsiteY1" fmla="*/ 0 h 901013"/>
              <a:gd name="connsiteX2" fmla="*/ 1034732 w 1034732"/>
              <a:gd name="connsiteY2" fmla="*/ 378726 h 901013"/>
              <a:gd name="connsiteX3" fmla="*/ 198437 w 1034732"/>
              <a:gd name="connsiteY3" fmla="*/ 901013 h 901013"/>
              <a:gd name="connsiteX4" fmla="*/ 0 w 1034732"/>
              <a:gd name="connsiteY4" fmla="*/ 450850 h 901013"/>
              <a:gd name="connsiteX0" fmla="*/ 0 w 1047432"/>
              <a:gd name="connsiteY0" fmla="*/ 450850 h 901013"/>
              <a:gd name="connsiteX1" fmla="*/ 798195 w 1047432"/>
              <a:gd name="connsiteY1" fmla="*/ 0 h 901013"/>
              <a:gd name="connsiteX2" fmla="*/ 1047432 w 1047432"/>
              <a:gd name="connsiteY2" fmla="*/ 397776 h 901013"/>
              <a:gd name="connsiteX3" fmla="*/ 198437 w 1047432"/>
              <a:gd name="connsiteY3" fmla="*/ 901013 h 901013"/>
              <a:gd name="connsiteX4" fmla="*/ 0 w 1047432"/>
              <a:gd name="connsiteY4" fmla="*/ 450850 h 901013"/>
              <a:gd name="connsiteX0" fmla="*/ 0 w 1091882"/>
              <a:gd name="connsiteY0" fmla="*/ 444500 h 901013"/>
              <a:gd name="connsiteX1" fmla="*/ 842645 w 1091882"/>
              <a:gd name="connsiteY1" fmla="*/ 0 h 901013"/>
              <a:gd name="connsiteX2" fmla="*/ 1091882 w 1091882"/>
              <a:gd name="connsiteY2" fmla="*/ 397776 h 901013"/>
              <a:gd name="connsiteX3" fmla="*/ 242887 w 1091882"/>
              <a:gd name="connsiteY3" fmla="*/ 901013 h 901013"/>
              <a:gd name="connsiteX4" fmla="*/ 0 w 1091882"/>
              <a:gd name="connsiteY4" fmla="*/ 444500 h 901013"/>
              <a:gd name="connsiteX0" fmla="*/ 0 w 1091882"/>
              <a:gd name="connsiteY0" fmla="*/ 482600 h 939113"/>
              <a:gd name="connsiteX1" fmla="*/ 804545 w 1091882"/>
              <a:gd name="connsiteY1" fmla="*/ 0 h 939113"/>
              <a:gd name="connsiteX2" fmla="*/ 1091882 w 1091882"/>
              <a:gd name="connsiteY2" fmla="*/ 435876 h 939113"/>
              <a:gd name="connsiteX3" fmla="*/ 242887 w 1091882"/>
              <a:gd name="connsiteY3" fmla="*/ 939113 h 939113"/>
              <a:gd name="connsiteX4" fmla="*/ 0 w 1091882"/>
              <a:gd name="connsiteY4" fmla="*/ 482600 h 939113"/>
              <a:gd name="connsiteX0" fmla="*/ 0 w 1091882"/>
              <a:gd name="connsiteY0" fmla="*/ 482600 h 939113"/>
              <a:gd name="connsiteX1" fmla="*/ 804545 w 1091882"/>
              <a:gd name="connsiteY1" fmla="*/ 0 h 939113"/>
              <a:gd name="connsiteX2" fmla="*/ 1091882 w 1091882"/>
              <a:gd name="connsiteY2" fmla="*/ 435876 h 939113"/>
              <a:gd name="connsiteX3" fmla="*/ 242887 w 1091882"/>
              <a:gd name="connsiteY3" fmla="*/ 939113 h 939113"/>
              <a:gd name="connsiteX4" fmla="*/ 0 w 1091882"/>
              <a:gd name="connsiteY4" fmla="*/ 482600 h 939113"/>
              <a:gd name="connsiteX0" fmla="*/ 0 w 1110746"/>
              <a:gd name="connsiteY0" fmla="*/ 482600 h 939113"/>
              <a:gd name="connsiteX1" fmla="*/ 804545 w 1110746"/>
              <a:gd name="connsiteY1" fmla="*/ 0 h 939113"/>
              <a:gd name="connsiteX2" fmla="*/ 1091882 w 1110746"/>
              <a:gd name="connsiteY2" fmla="*/ 435876 h 939113"/>
              <a:gd name="connsiteX3" fmla="*/ 242887 w 1110746"/>
              <a:gd name="connsiteY3" fmla="*/ 939113 h 939113"/>
              <a:gd name="connsiteX4" fmla="*/ 0 w 1110746"/>
              <a:gd name="connsiteY4" fmla="*/ 482600 h 939113"/>
              <a:gd name="connsiteX0" fmla="*/ 0 w 1139914"/>
              <a:gd name="connsiteY0" fmla="*/ 482727 h 939240"/>
              <a:gd name="connsiteX1" fmla="*/ 804545 w 1139914"/>
              <a:gd name="connsiteY1" fmla="*/ 127 h 939240"/>
              <a:gd name="connsiteX2" fmla="*/ 1091882 w 1139914"/>
              <a:gd name="connsiteY2" fmla="*/ 436003 h 939240"/>
              <a:gd name="connsiteX3" fmla="*/ 242887 w 1139914"/>
              <a:gd name="connsiteY3" fmla="*/ 939240 h 939240"/>
              <a:gd name="connsiteX4" fmla="*/ 0 w 1139914"/>
              <a:gd name="connsiteY4" fmla="*/ 482727 h 939240"/>
              <a:gd name="connsiteX0" fmla="*/ 0 w 1115807"/>
              <a:gd name="connsiteY0" fmla="*/ 482755 h 939268"/>
              <a:gd name="connsiteX1" fmla="*/ 804545 w 1115807"/>
              <a:gd name="connsiteY1" fmla="*/ 155 h 939268"/>
              <a:gd name="connsiteX2" fmla="*/ 1091882 w 1115807"/>
              <a:gd name="connsiteY2" fmla="*/ 436031 h 939268"/>
              <a:gd name="connsiteX3" fmla="*/ 242887 w 1115807"/>
              <a:gd name="connsiteY3" fmla="*/ 939268 h 939268"/>
              <a:gd name="connsiteX4" fmla="*/ 0 w 1115807"/>
              <a:gd name="connsiteY4" fmla="*/ 482755 h 939268"/>
              <a:gd name="connsiteX0" fmla="*/ 28193 w 1144000"/>
              <a:gd name="connsiteY0" fmla="*/ 482755 h 939413"/>
              <a:gd name="connsiteX1" fmla="*/ 832738 w 1144000"/>
              <a:gd name="connsiteY1" fmla="*/ 155 h 939413"/>
              <a:gd name="connsiteX2" fmla="*/ 1120075 w 1144000"/>
              <a:gd name="connsiteY2" fmla="*/ 436031 h 939413"/>
              <a:gd name="connsiteX3" fmla="*/ 271080 w 1144000"/>
              <a:gd name="connsiteY3" fmla="*/ 939268 h 939413"/>
              <a:gd name="connsiteX4" fmla="*/ 28193 w 1144000"/>
              <a:gd name="connsiteY4" fmla="*/ 482755 h 939413"/>
              <a:gd name="connsiteX0" fmla="*/ 25782 w 1141589"/>
              <a:gd name="connsiteY0" fmla="*/ 482755 h 953296"/>
              <a:gd name="connsiteX1" fmla="*/ 830327 w 1141589"/>
              <a:gd name="connsiteY1" fmla="*/ 155 h 953296"/>
              <a:gd name="connsiteX2" fmla="*/ 1117664 w 1141589"/>
              <a:gd name="connsiteY2" fmla="*/ 436031 h 953296"/>
              <a:gd name="connsiteX3" fmla="*/ 268669 w 1141589"/>
              <a:gd name="connsiteY3" fmla="*/ 939268 h 953296"/>
              <a:gd name="connsiteX4" fmla="*/ 25782 w 1141589"/>
              <a:gd name="connsiteY4" fmla="*/ 482755 h 953296"/>
              <a:gd name="connsiteX0" fmla="*/ 28195 w 1144002"/>
              <a:gd name="connsiteY0" fmla="*/ 482755 h 939482"/>
              <a:gd name="connsiteX1" fmla="*/ 832740 w 1144002"/>
              <a:gd name="connsiteY1" fmla="*/ 155 h 939482"/>
              <a:gd name="connsiteX2" fmla="*/ 1120077 w 1144002"/>
              <a:gd name="connsiteY2" fmla="*/ 436031 h 939482"/>
              <a:gd name="connsiteX3" fmla="*/ 271082 w 1144002"/>
              <a:gd name="connsiteY3" fmla="*/ 939268 h 939482"/>
              <a:gd name="connsiteX4" fmla="*/ 28195 w 1144002"/>
              <a:gd name="connsiteY4" fmla="*/ 482755 h 939482"/>
              <a:gd name="connsiteX0" fmla="*/ 28195 w 1155915"/>
              <a:gd name="connsiteY0" fmla="*/ 482744 h 939524"/>
              <a:gd name="connsiteX1" fmla="*/ 832740 w 1155915"/>
              <a:gd name="connsiteY1" fmla="*/ 144 h 939524"/>
              <a:gd name="connsiteX2" fmla="*/ 1120077 w 1155915"/>
              <a:gd name="connsiteY2" fmla="*/ 436020 h 939524"/>
              <a:gd name="connsiteX3" fmla="*/ 271082 w 1155915"/>
              <a:gd name="connsiteY3" fmla="*/ 939257 h 939524"/>
              <a:gd name="connsiteX4" fmla="*/ 28195 w 1155915"/>
              <a:gd name="connsiteY4" fmla="*/ 482744 h 939524"/>
              <a:gd name="connsiteX0" fmla="*/ 28195 w 1157154"/>
              <a:gd name="connsiteY0" fmla="*/ 482744 h 939524"/>
              <a:gd name="connsiteX1" fmla="*/ 832740 w 1157154"/>
              <a:gd name="connsiteY1" fmla="*/ 144 h 939524"/>
              <a:gd name="connsiteX2" fmla="*/ 1120077 w 1157154"/>
              <a:gd name="connsiteY2" fmla="*/ 436020 h 939524"/>
              <a:gd name="connsiteX3" fmla="*/ 271082 w 1157154"/>
              <a:gd name="connsiteY3" fmla="*/ 939257 h 939524"/>
              <a:gd name="connsiteX4" fmla="*/ 28195 w 1157154"/>
              <a:gd name="connsiteY4" fmla="*/ 482744 h 939524"/>
              <a:gd name="connsiteX0" fmla="*/ 28195 w 1167659"/>
              <a:gd name="connsiteY0" fmla="*/ 486721 h 943501"/>
              <a:gd name="connsiteX1" fmla="*/ 832740 w 1167659"/>
              <a:gd name="connsiteY1" fmla="*/ 4121 h 943501"/>
              <a:gd name="connsiteX2" fmla="*/ 1120077 w 1167659"/>
              <a:gd name="connsiteY2" fmla="*/ 439997 h 943501"/>
              <a:gd name="connsiteX3" fmla="*/ 271082 w 1167659"/>
              <a:gd name="connsiteY3" fmla="*/ 943234 h 943501"/>
              <a:gd name="connsiteX4" fmla="*/ 28195 w 1167659"/>
              <a:gd name="connsiteY4" fmla="*/ 486721 h 943501"/>
              <a:gd name="connsiteX0" fmla="*/ 27683 w 1167147"/>
              <a:gd name="connsiteY0" fmla="*/ 486721 h 946978"/>
              <a:gd name="connsiteX1" fmla="*/ 832228 w 1167147"/>
              <a:gd name="connsiteY1" fmla="*/ 4121 h 946978"/>
              <a:gd name="connsiteX2" fmla="*/ 1119565 w 1167147"/>
              <a:gd name="connsiteY2" fmla="*/ 439997 h 946978"/>
              <a:gd name="connsiteX3" fmla="*/ 270570 w 1167147"/>
              <a:gd name="connsiteY3" fmla="*/ 943234 h 946978"/>
              <a:gd name="connsiteX4" fmla="*/ 27683 w 1167147"/>
              <a:gd name="connsiteY4" fmla="*/ 486721 h 946978"/>
              <a:gd name="connsiteX0" fmla="*/ 39010 w 1178474"/>
              <a:gd name="connsiteY0" fmla="*/ 486721 h 947171"/>
              <a:gd name="connsiteX1" fmla="*/ 843555 w 1178474"/>
              <a:gd name="connsiteY1" fmla="*/ 4121 h 947171"/>
              <a:gd name="connsiteX2" fmla="*/ 1130892 w 1178474"/>
              <a:gd name="connsiteY2" fmla="*/ 439997 h 947171"/>
              <a:gd name="connsiteX3" fmla="*/ 281897 w 1178474"/>
              <a:gd name="connsiteY3" fmla="*/ 943234 h 947171"/>
              <a:gd name="connsiteX4" fmla="*/ 39010 w 1178474"/>
              <a:gd name="connsiteY4" fmla="*/ 486721 h 947171"/>
              <a:gd name="connsiteX0" fmla="*/ 40677 w 1158722"/>
              <a:gd name="connsiteY0" fmla="*/ 501930 h 939713"/>
              <a:gd name="connsiteX1" fmla="*/ 835697 w 1158722"/>
              <a:gd name="connsiteY1" fmla="*/ 280 h 939713"/>
              <a:gd name="connsiteX2" fmla="*/ 1123034 w 1158722"/>
              <a:gd name="connsiteY2" fmla="*/ 436156 h 939713"/>
              <a:gd name="connsiteX3" fmla="*/ 274039 w 1158722"/>
              <a:gd name="connsiteY3" fmla="*/ 939393 h 939713"/>
              <a:gd name="connsiteX4" fmla="*/ 40677 w 1158722"/>
              <a:gd name="connsiteY4" fmla="*/ 501930 h 939713"/>
              <a:gd name="connsiteX0" fmla="*/ 40677 w 1171327"/>
              <a:gd name="connsiteY0" fmla="*/ 501930 h 939713"/>
              <a:gd name="connsiteX1" fmla="*/ 835697 w 1171327"/>
              <a:gd name="connsiteY1" fmla="*/ 280 h 939713"/>
              <a:gd name="connsiteX2" fmla="*/ 1123034 w 1171327"/>
              <a:gd name="connsiteY2" fmla="*/ 436156 h 939713"/>
              <a:gd name="connsiteX3" fmla="*/ 274039 w 1171327"/>
              <a:gd name="connsiteY3" fmla="*/ 939393 h 939713"/>
              <a:gd name="connsiteX4" fmla="*/ 40677 w 1171327"/>
              <a:gd name="connsiteY4" fmla="*/ 501930 h 939713"/>
              <a:gd name="connsiteX0" fmla="*/ 20872 w 1151522"/>
              <a:gd name="connsiteY0" fmla="*/ 501930 h 939745"/>
              <a:gd name="connsiteX1" fmla="*/ 815892 w 1151522"/>
              <a:gd name="connsiteY1" fmla="*/ 280 h 939745"/>
              <a:gd name="connsiteX2" fmla="*/ 1103229 w 1151522"/>
              <a:gd name="connsiteY2" fmla="*/ 436156 h 939745"/>
              <a:gd name="connsiteX3" fmla="*/ 254234 w 1151522"/>
              <a:gd name="connsiteY3" fmla="*/ 939393 h 939745"/>
              <a:gd name="connsiteX4" fmla="*/ 20872 w 1151522"/>
              <a:gd name="connsiteY4" fmla="*/ 501930 h 939745"/>
              <a:gd name="connsiteX0" fmla="*/ 20872 w 1151522"/>
              <a:gd name="connsiteY0" fmla="*/ 501930 h 939684"/>
              <a:gd name="connsiteX1" fmla="*/ 815892 w 1151522"/>
              <a:gd name="connsiteY1" fmla="*/ 280 h 939684"/>
              <a:gd name="connsiteX2" fmla="*/ 1103229 w 1151522"/>
              <a:gd name="connsiteY2" fmla="*/ 436156 h 939684"/>
              <a:gd name="connsiteX3" fmla="*/ 254234 w 1151522"/>
              <a:gd name="connsiteY3" fmla="*/ 939393 h 939684"/>
              <a:gd name="connsiteX4" fmla="*/ 20872 w 1151522"/>
              <a:gd name="connsiteY4" fmla="*/ 501930 h 939684"/>
              <a:gd name="connsiteX0" fmla="*/ 20011 w 1150661"/>
              <a:gd name="connsiteY0" fmla="*/ 501930 h 940358"/>
              <a:gd name="connsiteX1" fmla="*/ 815031 w 1150661"/>
              <a:gd name="connsiteY1" fmla="*/ 280 h 940358"/>
              <a:gd name="connsiteX2" fmla="*/ 1102368 w 1150661"/>
              <a:gd name="connsiteY2" fmla="*/ 436156 h 940358"/>
              <a:gd name="connsiteX3" fmla="*/ 253373 w 1150661"/>
              <a:gd name="connsiteY3" fmla="*/ 939393 h 940358"/>
              <a:gd name="connsiteX4" fmla="*/ 20011 w 1150661"/>
              <a:gd name="connsiteY4" fmla="*/ 501930 h 940358"/>
              <a:gd name="connsiteX0" fmla="*/ 24830 w 1155480"/>
              <a:gd name="connsiteY0" fmla="*/ 501930 h 940358"/>
              <a:gd name="connsiteX1" fmla="*/ 819850 w 1155480"/>
              <a:gd name="connsiteY1" fmla="*/ 280 h 940358"/>
              <a:gd name="connsiteX2" fmla="*/ 1107187 w 1155480"/>
              <a:gd name="connsiteY2" fmla="*/ 436156 h 940358"/>
              <a:gd name="connsiteX3" fmla="*/ 258192 w 1155480"/>
              <a:gd name="connsiteY3" fmla="*/ 939393 h 940358"/>
              <a:gd name="connsiteX4" fmla="*/ 24830 w 1155480"/>
              <a:gd name="connsiteY4" fmla="*/ 501930 h 940358"/>
              <a:gd name="connsiteX0" fmla="*/ 29260 w 1146763"/>
              <a:gd name="connsiteY0" fmla="*/ 501948 h 921406"/>
              <a:gd name="connsiteX1" fmla="*/ 824280 w 1146763"/>
              <a:gd name="connsiteY1" fmla="*/ 298 h 921406"/>
              <a:gd name="connsiteX2" fmla="*/ 1111617 w 1146763"/>
              <a:gd name="connsiteY2" fmla="*/ 436174 h 921406"/>
              <a:gd name="connsiteX3" fmla="*/ 256272 w 1146763"/>
              <a:gd name="connsiteY3" fmla="*/ 920361 h 921406"/>
              <a:gd name="connsiteX4" fmla="*/ 29260 w 1146763"/>
              <a:gd name="connsiteY4" fmla="*/ 501948 h 921406"/>
              <a:gd name="connsiteX0" fmla="*/ 29260 w 1146274"/>
              <a:gd name="connsiteY0" fmla="*/ 506073 h 925531"/>
              <a:gd name="connsiteX1" fmla="*/ 824280 w 1146274"/>
              <a:gd name="connsiteY1" fmla="*/ 4423 h 925531"/>
              <a:gd name="connsiteX2" fmla="*/ 1111617 w 1146274"/>
              <a:gd name="connsiteY2" fmla="*/ 440299 h 925531"/>
              <a:gd name="connsiteX3" fmla="*/ 256272 w 1146274"/>
              <a:gd name="connsiteY3" fmla="*/ 924486 h 925531"/>
              <a:gd name="connsiteX4" fmla="*/ 29260 w 1146274"/>
              <a:gd name="connsiteY4" fmla="*/ 506073 h 925531"/>
              <a:gd name="connsiteX0" fmla="*/ 30196 w 1130835"/>
              <a:gd name="connsiteY0" fmla="*/ 502128 h 921021"/>
              <a:gd name="connsiteX1" fmla="*/ 825216 w 1130835"/>
              <a:gd name="connsiteY1" fmla="*/ 478 h 921021"/>
              <a:gd name="connsiteX2" fmla="*/ 1106203 w 1130835"/>
              <a:gd name="connsiteY2" fmla="*/ 420479 h 921021"/>
              <a:gd name="connsiteX3" fmla="*/ 257208 w 1130835"/>
              <a:gd name="connsiteY3" fmla="*/ 920541 h 921021"/>
              <a:gd name="connsiteX4" fmla="*/ 30196 w 1130835"/>
              <a:gd name="connsiteY4" fmla="*/ 502128 h 921021"/>
              <a:gd name="connsiteX0" fmla="*/ 30196 w 1135176"/>
              <a:gd name="connsiteY0" fmla="*/ 502640 h 921533"/>
              <a:gd name="connsiteX1" fmla="*/ 825216 w 1135176"/>
              <a:gd name="connsiteY1" fmla="*/ 990 h 921533"/>
              <a:gd name="connsiteX2" fmla="*/ 1106203 w 1135176"/>
              <a:gd name="connsiteY2" fmla="*/ 420991 h 921533"/>
              <a:gd name="connsiteX3" fmla="*/ 257208 w 1135176"/>
              <a:gd name="connsiteY3" fmla="*/ 921053 h 921533"/>
              <a:gd name="connsiteX4" fmla="*/ 30196 w 1135176"/>
              <a:gd name="connsiteY4" fmla="*/ 502640 h 921533"/>
              <a:gd name="connsiteX0" fmla="*/ 30196 w 1136425"/>
              <a:gd name="connsiteY0" fmla="*/ 502640 h 921533"/>
              <a:gd name="connsiteX1" fmla="*/ 825216 w 1136425"/>
              <a:gd name="connsiteY1" fmla="*/ 990 h 921533"/>
              <a:gd name="connsiteX2" fmla="*/ 1106203 w 1136425"/>
              <a:gd name="connsiteY2" fmla="*/ 420991 h 921533"/>
              <a:gd name="connsiteX3" fmla="*/ 257208 w 1136425"/>
              <a:gd name="connsiteY3" fmla="*/ 921053 h 921533"/>
              <a:gd name="connsiteX4" fmla="*/ 30196 w 1136425"/>
              <a:gd name="connsiteY4" fmla="*/ 502640 h 921533"/>
              <a:gd name="connsiteX0" fmla="*/ 30196 w 1136147"/>
              <a:gd name="connsiteY0" fmla="*/ 505203 h 924096"/>
              <a:gd name="connsiteX1" fmla="*/ 825216 w 1136147"/>
              <a:gd name="connsiteY1" fmla="*/ 3553 h 924096"/>
              <a:gd name="connsiteX2" fmla="*/ 1106203 w 1136147"/>
              <a:gd name="connsiteY2" fmla="*/ 423554 h 924096"/>
              <a:gd name="connsiteX3" fmla="*/ 257208 w 1136147"/>
              <a:gd name="connsiteY3" fmla="*/ 923616 h 924096"/>
              <a:gd name="connsiteX4" fmla="*/ 30196 w 1136147"/>
              <a:gd name="connsiteY4" fmla="*/ 505203 h 924096"/>
              <a:gd name="connsiteX0" fmla="*/ 30196 w 1135496"/>
              <a:gd name="connsiteY0" fmla="*/ 503056 h 921949"/>
              <a:gd name="connsiteX1" fmla="*/ 825216 w 1135496"/>
              <a:gd name="connsiteY1" fmla="*/ 1406 h 921949"/>
              <a:gd name="connsiteX2" fmla="*/ 1106203 w 1135496"/>
              <a:gd name="connsiteY2" fmla="*/ 421407 h 921949"/>
              <a:gd name="connsiteX3" fmla="*/ 257208 w 1135496"/>
              <a:gd name="connsiteY3" fmla="*/ 921469 h 921949"/>
              <a:gd name="connsiteX4" fmla="*/ 30196 w 1135496"/>
              <a:gd name="connsiteY4" fmla="*/ 503056 h 921949"/>
              <a:gd name="connsiteX0" fmla="*/ 30220 w 1135520"/>
              <a:gd name="connsiteY0" fmla="*/ 503056 h 921790"/>
              <a:gd name="connsiteX1" fmla="*/ 825240 w 1135520"/>
              <a:gd name="connsiteY1" fmla="*/ 1406 h 921790"/>
              <a:gd name="connsiteX2" fmla="*/ 1106227 w 1135520"/>
              <a:gd name="connsiteY2" fmla="*/ 421407 h 921790"/>
              <a:gd name="connsiteX3" fmla="*/ 257232 w 1135520"/>
              <a:gd name="connsiteY3" fmla="*/ 921469 h 921790"/>
              <a:gd name="connsiteX4" fmla="*/ 30220 w 1135520"/>
              <a:gd name="connsiteY4" fmla="*/ 503056 h 921790"/>
              <a:gd name="connsiteX0" fmla="*/ 36011 w 1141311"/>
              <a:gd name="connsiteY0" fmla="*/ 503056 h 921790"/>
              <a:gd name="connsiteX1" fmla="*/ 831031 w 1141311"/>
              <a:gd name="connsiteY1" fmla="*/ 1406 h 921790"/>
              <a:gd name="connsiteX2" fmla="*/ 1112018 w 1141311"/>
              <a:gd name="connsiteY2" fmla="*/ 421407 h 921790"/>
              <a:gd name="connsiteX3" fmla="*/ 263023 w 1141311"/>
              <a:gd name="connsiteY3" fmla="*/ 921469 h 921790"/>
              <a:gd name="connsiteX4" fmla="*/ 36011 w 1141311"/>
              <a:gd name="connsiteY4" fmla="*/ 503056 h 921790"/>
              <a:gd name="connsiteX0" fmla="*/ 36011 w 1141119"/>
              <a:gd name="connsiteY0" fmla="*/ 504830 h 923564"/>
              <a:gd name="connsiteX1" fmla="*/ 831031 w 1141119"/>
              <a:gd name="connsiteY1" fmla="*/ 3180 h 923564"/>
              <a:gd name="connsiteX2" fmla="*/ 1112018 w 1141119"/>
              <a:gd name="connsiteY2" fmla="*/ 423181 h 923564"/>
              <a:gd name="connsiteX3" fmla="*/ 263023 w 1141119"/>
              <a:gd name="connsiteY3" fmla="*/ 923243 h 923564"/>
              <a:gd name="connsiteX4" fmla="*/ 36011 w 1141119"/>
              <a:gd name="connsiteY4" fmla="*/ 504830 h 923564"/>
              <a:gd name="connsiteX0" fmla="*/ 36011 w 1141119"/>
              <a:gd name="connsiteY0" fmla="*/ 504830 h 923564"/>
              <a:gd name="connsiteX1" fmla="*/ 831031 w 1141119"/>
              <a:gd name="connsiteY1" fmla="*/ 3180 h 923564"/>
              <a:gd name="connsiteX2" fmla="*/ 1112018 w 1141119"/>
              <a:gd name="connsiteY2" fmla="*/ 423181 h 923564"/>
              <a:gd name="connsiteX3" fmla="*/ 263023 w 1141119"/>
              <a:gd name="connsiteY3" fmla="*/ 923243 h 923564"/>
              <a:gd name="connsiteX4" fmla="*/ 36011 w 1141119"/>
              <a:gd name="connsiteY4" fmla="*/ 504830 h 923564"/>
              <a:gd name="connsiteX0" fmla="*/ 36011 w 1141119"/>
              <a:gd name="connsiteY0" fmla="*/ 504830 h 923564"/>
              <a:gd name="connsiteX1" fmla="*/ 831031 w 1141119"/>
              <a:gd name="connsiteY1" fmla="*/ 3180 h 923564"/>
              <a:gd name="connsiteX2" fmla="*/ 1112018 w 1141119"/>
              <a:gd name="connsiteY2" fmla="*/ 423181 h 923564"/>
              <a:gd name="connsiteX3" fmla="*/ 263023 w 1141119"/>
              <a:gd name="connsiteY3" fmla="*/ 923243 h 923564"/>
              <a:gd name="connsiteX4" fmla="*/ 36011 w 1141119"/>
              <a:gd name="connsiteY4" fmla="*/ 504830 h 923564"/>
              <a:gd name="connsiteX0" fmla="*/ 36011 w 1141119"/>
              <a:gd name="connsiteY0" fmla="*/ 504830 h 923564"/>
              <a:gd name="connsiteX1" fmla="*/ 831031 w 1141119"/>
              <a:gd name="connsiteY1" fmla="*/ 3180 h 923564"/>
              <a:gd name="connsiteX2" fmla="*/ 1112018 w 1141119"/>
              <a:gd name="connsiteY2" fmla="*/ 423181 h 923564"/>
              <a:gd name="connsiteX3" fmla="*/ 263023 w 1141119"/>
              <a:gd name="connsiteY3" fmla="*/ 923243 h 923564"/>
              <a:gd name="connsiteX4" fmla="*/ 36011 w 1141119"/>
              <a:gd name="connsiteY4" fmla="*/ 504830 h 923564"/>
              <a:gd name="connsiteX0" fmla="*/ 36011 w 1141119"/>
              <a:gd name="connsiteY0" fmla="*/ 504830 h 923564"/>
              <a:gd name="connsiteX1" fmla="*/ 831031 w 1141119"/>
              <a:gd name="connsiteY1" fmla="*/ 3180 h 923564"/>
              <a:gd name="connsiteX2" fmla="*/ 1112018 w 1141119"/>
              <a:gd name="connsiteY2" fmla="*/ 423181 h 923564"/>
              <a:gd name="connsiteX3" fmla="*/ 263023 w 1141119"/>
              <a:gd name="connsiteY3" fmla="*/ 923243 h 923564"/>
              <a:gd name="connsiteX4" fmla="*/ 36011 w 1141119"/>
              <a:gd name="connsiteY4" fmla="*/ 504830 h 923564"/>
              <a:gd name="connsiteX0" fmla="*/ 36011 w 1141119"/>
              <a:gd name="connsiteY0" fmla="*/ 504830 h 923564"/>
              <a:gd name="connsiteX1" fmla="*/ 831031 w 1141119"/>
              <a:gd name="connsiteY1" fmla="*/ 3180 h 923564"/>
              <a:gd name="connsiteX2" fmla="*/ 1112018 w 1141119"/>
              <a:gd name="connsiteY2" fmla="*/ 423181 h 923564"/>
              <a:gd name="connsiteX3" fmla="*/ 263023 w 1141119"/>
              <a:gd name="connsiteY3" fmla="*/ 923243 h 923564"/>
              <a:gd name="connsiteX4" fmla="*/ 36011 w 1141119"/>
              <a:gd name="connsiteY4" fmla="*/ 504830 h 923564"/>
              <a:gd name="connsiteX0" fmla="*/ 36011 w 1141119"/>
              <a:gd name="connsiteY0" fmla="*/ 504830 h 923243"/>
              <a:gd name="connsiteX1" fmla="*/ 831031 w 1141119"/>
              <a:gd name="connsiteY1" fmla="*/ 3180 h 923243"/>
              <a:gd name="connsiteX2" fmla="*/ 1112018 w 1141119"/>
              <a:gd name="connsiteY2" fmla="*/ 423181 h 923243"/>
              <a:gd name="connsiteX3" fmla="*/ 263023 w 1141119"/>
              <a:gd name="connsiteY3" fmla="*/ 923243 h 923243"/>
              <a:gd name="connsiteX4" fmla="*/ 36011 w 1141119"/>
              <a:gd name="connsiteY4" fmla="*/ 504830 h 923243"/>
              <a:gd name="connsiteX0" fmla="*/ 36011 w 1141119"/>
              <a:gd name="connsiteY0" fmla="*/ 504830 h 923243"/>
              <a:gd name="connsiteX1" fmla="*/ 831031 w 1141119"/>
              <a:gd name="connsiteY1" fmla="*/ 3180 h 923243"/>
              <a:gd name="connsiteX2" fmla="*/ 1112018 w 1141119"/>
              <a:gd name="connsiteY2" fmla="*/ 423181 h 923243"/>
              <a:gd name="connsiteX3" fmla="*/ 263023 w 1141119"/>
              <a:gd name="connsiteY3" fmla="*/ 923243 h 923243"/>
              <a:gd name="connsiteX4" fmla="*/ 36011 w 1141119"/>
              <a:gd name="connsiteY4" fmla="*/ 504830 h 923243"/>
              <a:gd name="connsiteX0" fmla="*/ 36011 w 1141119"/>
              <a:gd name="connsiteY0" fmla="*/ 504830 h 923243"/>
              <a:gd name="connsiteX1" fmla="*/ 831031 w 1141119"/>
              <a:gd name="connsiteY1" fmla="*/ 3180 h 923243"/>
              <a:gd name="connsiteX2" fmla="*/ 1112018 w 1141119"/>
              <a:gd name="connsiteY2" fmla="*/ 423181 h 923243"/>
              <a:gd name="connsiteX3" fmla="*/ 263023 w 1141119"/>
              <a:gd name="connsiteY3" fmla="*/ 923243 h 923243"/>
              <a:gd name="connsiteX4" fmla="*/ 36011 w 1141119"/>
              <a:gd name="connsiteY4" fmla="*/ 504830 h 92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1119" h="923243">
                <a:moveTo>
                  <a:pt x="36011" y="504830"/>
                </a:moveTo>
                <a:cubicBezTo>
                  <a:pt x="161776" y="361888"/>
                  <a:pt x="601860" y="67440"/>
                  <a:pt x="831031" y="3180"/>
                </a:cubicBezTo>
                <a:cubicBezTo>
                  <a:pt x="1047075" y="-34367"/>
                  <a:pt x="1209861" y="269837"/>
                  <a:pt x="1112018" y="423181"/>
                </a:cubicBezTo>
                <a:cubicBezTo>
                  <a:pt x="986508" y="562402"/>
                  <a:pt x="470933" y="904078"/>
                  <a:pt x="263023" y="923243"/>
                </a:cubicBezTo>
                <a:cubicBezTo>
                  <a:pt x="83474" y="912851"/>
                  <a:pt x="-72944" y="691511"/>
                  <a:pt x="36011" y="504830"/>
                </a:cubicBezTo>
                <a:close/>
              </a:path>
            </a:pathLst>
          </a:custGeom>
          <a:solidFill>
            <a:srgbClr val="B723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43" name="Freeform: Shape 2842">
            <a:extLst>
              <a:ext uri="{FF2B5EF4-FFF2-40B4-BE49-F238E27FC236}">
                <a16:creationId xmlns:a16="http://schemas.microsoft.com/office/drawing/2014/main" id="{3E241043-CB4D-C904-5E8B-2C0BB94934A4}"/>
              </a:ext>
            </a:extLst>
          </p:cNvPr>
          <p:cNvSpPr/>
          <p:nvPr/>
        </p:nvSpPr>
        <p:spPr>
          <a:xfrm>
            <a:off x="13504122" y="12716673"/>
            <a:ext cx="173502" cy="204293"/>
          </a:xfrm>
          <a:custGeom>
            <a:avLst/>
            <a:gdLst>
              <a:gd name="connsiteX0" fmla="*/ 0 w 238125"/>
              <a:gd name="connsiteY0" fmla="*/ 42863 h 42863"/>
              <a:gd name="connsiteX1" fmla="*/ 238125 w 238125"/>
              <a:gd name="connsiteY1" fmla="*/ 0 h 42863"/>
              <a:gd name="connsiteX0" fmla="*/ 125323 w 363448"/>
              <a:gd name="connsiteY0" fmla="*/ 42863 h 153990"/>
              <a:gd name="connsiteX1" fmla="*/ 363448 w 363448"/>
              <a:gd name="connsiteY1" fmla="*/ 0 h 153990"/>
              <a:gd name="connsiteX0" fmla="*/ 80495 w 408919"/>
              <a:gd name="connsiteY0" fmla="*/ 42863 h 239549"/>
              <a:gd name="connsiteX1" fmla="*/ 318620 w 408919"/>
              <a:gd name="connsiteY1" fmla="*/ 0 h 239549"/>
              <a:gd name="connsiteX0" fmla="*/ 42902 w 380580"/>
              <a:gd name="connsiteY0" fmla="*/ 42863 h 245105"/>
              <a:gd name="connsiteX1" fmla="*/ 281027 w 380580"/>
              <a:gd name="connsiteY1" fmla="*/ 0 h 245105"/>
              <a:gd name="connsiteX0" fmla="*/ 46305 w 356531"/>
              <a:gd name="connsiteY0" fmla="*/ 42863 h 217494"/>
              <a:gd name="connsiteX1" fmla="*/ 284430 w 356531"/>
              <a:gd name="connsiteY1" fmla="*/ 0 h 217494"/>
              <a:gd name="connsiteX0" fmla="*/ 0 w 310941"/>
              <a:gd name="connsiteY0" fmla="*/ 42863 h 258834"/>
              <a:gd name="connsiteX1" fmla="*/ 147638 w 310941"/>
              <a:gd name="connsiteY1" fmla="*/ 209549 h 258834"/>
              <a:gd name="connsiteX2" fmla="*/ 238125 w 310941"/>
              <a:gd name="connsiteY2" fmla="*/ 0 h 258834"/>
              <a:gd name="connsiteX0" fmla="*/ 0 w 361221"/>
              <a:gd name="connsiteY0" fmla="*/ 42863 h 209858"/>
              <a:gd name="connsiteX1" fmla="*/ 147638 w 361221"/>
              <a:gd name="connsiteY1" fmla="*/ 209549 h 209858"/>
              <a:gd name="connsiteX2" fmla="*/ 238125 w 361221"/>
              <a:gd name="connsiteY2" fmla="*/ 0 h 209858"/>
              <a:gd name="connsiteX0" fmla="*/ 0 w 385334"/>
              <a:gd name="connsiteY0" fmla="*/ 42863 h 209858"/>
              <a:gd name="connsiteX1" fmla="*/ 147638 w 385334"/>
              <a:gd name="connsiteY1" fmla="*/ 209549 h 209858"/>
              <a:gd name="connsiteX2" fmla="*/ 238125 w 385334"/>
              <a:gd name="connsiteY2" fmla="*/ 0 h 209858"/>
              <a:gd name="connsiteX0" fmla="*/ 0 w 393795"/>
              <a:gd name="connsiteY0" fmla="*/ 42863 h 285940"/>
              <a:gd name="connsiteX1" fmla="*/ 176213 w 393795"/>
              <a:gd name="connsiteY1" fmla="*/ 285749 h 285940"/>
              <a:gd name="connsiteX2" fmla="*/ 238125 w 393795"/>
              <a:gd name="connsiteY2" fmla="*/ 0 h 285940"/>
              <a:gd name="connsiteX0" fmla="*/ 0 w 335438"/>
              <a:gd name="connsiteY0" fmla="*/ 42863 h 285940"/>
              <a:gd name="connsiteX1" fmla="*/ 176213 w 335438"/>
              <a:gd name="connsiteY1" fmla="*/ 285749 h 285940"/>
              <a:gd name="connsiteX2" fmla="*/ 238125 w 335438"/>
              <a:gd name="connsiteY2" fmla="*/ 0 h 285940"/>
              <a:gd name="connsiteX0" fmla="*/ 37661 w 373099"/>
              <a:gd name="connsiteY0" fmla="*/ 42863 h 286016"/>
              <a:gd name="connsiteX1" fmla="*/ 213874 w 373099"/>
              <a:gd name="connsiteY1" fmla="*/ 285749 h 286016"/>
              <a:gd name="connsiteX2" fmla="*/ 275786 w 373099"/>
              <a:gd name="connsiteY2" fmla="*/ 0 h 286016"/>
              <a:gd name="connsiteX0" fmla="*/ 37661 w 391748"/>
              <a:gd name="connsiteY0" fmla="*/ 42863 h 286016"/>
              <a:gd name="connsiteX1" fmla="*/ 213874 w 391748"/>
              <a:gd name="connsiteY1" fmla="*/ 285749 h 286016"/>
              <a:gd name="connsiteX2" fmla="*/ 275786 w 391748"/>
              <a:gd name="connsiteY2" fmla="*/ 0 h 286016"/>
              <a:gd name="connsiteX0" fmla="*/ 37661 w 371037"/>
              <a:gd name="connsiteY0" fmla="*/ 42863 h 286016"/>
              <a:gd name="connsiteX1" fmla="*/ 213874 w 371037"/>
              <a:gd name="connsiteY1" fmla="*/ 285749 h 286016"/>
              <a:gd name="connsiteX2" fmla="*/ 275786 w 371037"/>
              <a:gd name="connsiteY2" fmla="*/ 0 h 286016"/>
              <a:gd name="connsiteX0" fmla="*/ 25283 w 312546"/>
              <a:gd name="connsiteY0" fmla="*/ 38100 h 281199"/>
              <a:gd name="connsiteX1" fmla="*/ 201496 w 312546"/>
              <a:gd name="connsiteY1" fmla="*/ 280986 h 281199"/>
              <a:gd name="connsiteX2" fmla="*/ 239595 w 312546"/>
              <a:gd name="connsiteY2" fmla="*/ 0 h 281199"/>
              <a:gd name="connsiteX0" fmla="*/ 26979 w 289609"/>
              <a:gd name="connsiteY0" fmla="*/ 33338 h 281145"/>
              <a:gd name="connsiteX1" fmla="*/ 179379 w 289609"/>
              <a:gd name="connsiteY1" fmla="*/ 280986 h 281145"/>
              <a:gd name="connsiteX2" fmla="*/ 217478 w 289609"/>
              <a:gd name="connsiteY2" fmla="*/ 0 h 281145"/>
              <a:gd name="connsiteX0" fmla="*/ 28509 w 271442"/>
              <a:gd name="connsiteY0" fmla="*/ 28576 h 281100"/>
              <a:gd name="connsiteX1" fmla="*/ 161859 w 271442"/>
              <a:gd name="connsiteY1" fmla="*/ 280986 h 281100"/>
              <a:gd name="connsiteX2" fmla="*/ 199958 w 271442"/>
              <a:gd name="connsiteY2" fmla="*/ 0 h 281100"/>
              <a:gd name="connsiteX0" fmla="*/ 28509 w 315813"/>
              <a:gd name="connsiteY0" fmla="*/ 28576 h 281100"/>
              <a:gd name="connsiteX1" fmla="*/ 161859 w 315813"/>
              <a:gd name="connsiteY1" fmla="*/ 280986 h 281100"/>
              <a:gd name="connsiteX2" fmla="*/ 199958 w 315813"/>
              <a:gd name="connsiteY2" fmla="*/ 0 h 281100"/>
              <a:gd name="connsiteX0" fmla="*/ 43718 w 358871"/>
              <a:gd name="connsiteY0" fmla="*/ 28576 h 281912"/>
              <a:gd name="connsiteX1" fmla="*/ 177068 w 358871"/>
              <a:gd name="connsiteY1" fmla="*/ 280986 h 281912"/>
              <a:gd name="connsiteX2" fmla="*/ 215167 w 358871"/>
              <a:gd name="connsiteY2" fmla="*/ 0 h 281912"/>
              <a:gd name="connsiteX0" fmla="*/ 92112 w 407265"/>
              <a:gd name="connsiteY0" fmla="*/ 28576 h 282099"/>
              <a:gd name="connsiteX1" fmla="*/ 225462 w 407265"/>
              <a:gd name="connsiteY1" fmla="*/ 280986 h 282099"/>
              <a:gd name="connsiteX2" fmla="*/ 263561 w 407265"/>
              <a:gd name="connsiteY2" fmla="*/ 0 h 282099"/>
              <a:gd name="connsiteX0" fmla="*/ 92112 w 392798"/>
              <a:gd name="connsiteY0" fmla="*/ 28576 h 282099"/>
              <a:gd name="connsiteX1" fmla="*/ 225462 w 392798"/>
              <a:gd name="connsiteY1" fmla="*/ 280986 h 282099"/>
              <a:gd name="connsiteX2" fmla="*/ 263561 w 392798"/>
              <a:gd name="connsiteY2" fmla="*/ 0 h 282099"/>
              <a:gd name="connsiteX0" fmla="*/ 85785 w 386471"/>
              <a:gd name="connsiteY0" fmla="*/ 28576 h 282178"/>
              <a:gd name="connsiteX1" fmla="*/ 219135 w 386471"/>
              <a:gd name="connsiteY1" fmla="*/ 280986 h 282178"/>
              <a:gd name="connsiteX2" fmla="*/ 257234 w 386471"/>
              <a:gd name="connsiteY2" fmla="*/ 0 h 282178"/>
              <a:gd name="connsiteX0" fmla="*/ 86885 w 385923"/>
              <a:gd name="connsiteY0" fmla="*/ 28576 h 253931"/>
              <a:gd name="connsiteX1" fmla="*/ 215472 w 385923"/>
              <a:gd name="connsiteY1" fmla="*/ 252411 h 253931"/>
              <a:gd name="connsiteX2" fmla="*/ 258334 w 385923"/>
              <a:gd name="connsiteY2" fmla="*/ 0 h 253931"/>
              <a:gd name="connsiteX0" fmla="*/ 89851 w 392981"/>
              <a:gd name="connsiteY0" fmla="*/ 28576 h 258550"/>
              <a:gd name="connsiteX1" fmla="*/ 218438 w 392981"/>
              <a:gd name="connsiteY1" fmla="*/ 252411 h 258550"/>
              <a:gd name="connsiteX2" fmla="*/ 261300 w 392981"/>
              <a:gd name="connsiteY2" fmla="*/ 0 h 258550"/>
              <a:gd name="connsiteX0" fmla="*/ 89851 w 378685"/>
              <a:gd name="connsiteY0" fmla="*/ 28576 h 258550"/>
              <a:gd name="connsiteX1" fmla="*/ 218438 w 378685"/>
              <a:gd name="connsiteY1" fmla="*/ 252411 h 258550"/>
              <a:gd name="connsiteX2" fmla="*/ 261300 w 378685"/>
              <a:gd name="connsiteY2" fmla="*/ 0 h 258550"/>
              <a:gd name="connsiteX0" fmla="*/ 77162 w 365996"/>
              <a:gd name="connsiteY0" fmla="*/ 28576 h 256823"/>
              <a:gd name="connsiteX1" fmla="*/ 205749 w 365996"/>
              <a:gd name="connsiteY1" fmla="*/ 252411 h 256823"/>
              <a:gd name="connsiteX2" fmla="*/ 248611 w 365996"/>
              <a:gd name="connsiteY2" fmla="*/ 0 h 256823"/>
              <a:gd name="connsiteX0" fmla="*/ 77162 w 365996"/>
              <a:gd name="connsiteY0" fmla="*/ 28576 h 256823"/>
              <a:gd name="connsiteX1" fmla="*/ 205749 w 365996"/>
              <a:gd name="connsiteY1" fmla="*/ 252411 h 256823"/>
              <a:gd name="connsiteX2" fmla="*/ 248611 w 365996"/>
              <a:gd name="connsiteY2" fmla="*/ 0 h 256823"/>
              <a:gd name="connsiteX0" fmla="*/ 77626 w 375361"/>
              <a:gd name="connsiteY0" fmla="*/ 28576 h 254293"/>
              <a:gd name="connsiteX1" fmla="*/ 206213 w 375361"/>
              <a:gd name="connsiteY1" fmla="*/ 252411 h 254293"/>
              <a:gd name="connsiteX2" fmla="*/ 249075 w 375361"/>
              <a:gd name="connsiteY2" fmla="*/ 0 h 254293"/>
              <a:gd name="connsiteX0" fmla="*/ 56668 w 348423"/>
              <a:gd name="connsiteY0" fmla="*/ 0 h 226752"/>
              <a:gd name="connsiteX1" fmla="*/ 185255 w 348423"/>
              <a:gd name="connsiteY1" fmla="*/ 223835 h 226752"/>
              <a:gd name="connsiteX2" fmla="*/ 270980 w 348423"/>
              <a:gd name="connsiteY2" fmla="*/ 119062 h 226752"/>
              <a:gd name="connsiteX0" fmla="*/ 0 w 214312"/>
              <a:gd name="connsiteY0" fmla="*/ 0 h 119062"/>
              <a:gd name="connsiteX1" fmla="*/ 214312 w 214312"/>
              <a:gd name="connsiteY1" fmla="*/ 119062 h 119062"/>
              <a:gd name="connsiteX0" fmla="*/ 0 w 157162"/>
              <a:gd name="connsiteY0" fmla="*/ 0 h 211931"/>
              <a:gd name="connsiteX1" fmla="*/ 157162 w 157162"/>
              <a:gd name="connsiteY1" fmla="*/ 211931 h 211931"/>
              <a:gd name="connsiteX0" fmla="*/ 0 w 121443"/>
              <a:gd name="connsiteY0" fmla="*/ 0 h 219075"/>
              <a:gd name="connsiteX1" fmla="*/ 121443 w 121443"/>
              <a:gd name="connsiteY1" fmla="*/ 219075 h 219075"/>
              <a:gd name="connsiteX0" fmla="*/ 43185 w 164628"/>
              <a:gd name="connsiteY0" fmla="*/ 15191 h 234266"/>
              <a:gd name="connsiteX1" fmla="*/ 164628 w 164628"/>
              <a:gd name="connsiteY1" fmla="*/ 234266 h 234266"/>
              <a:gd name="connsiteX0" fmla="*/ 46324 w 146335"/>
              <a:gd name="connsiteY0" fmla="*/ 16008 h 220796"/>
              <a:gd name="connsiteX1" fmla="*/ 146335 w 146335"/>
              <a:gd name="connsiteY1" fmla="*/ 220796 h 220796"/>
              <a:gd name="connsiteX0" fmla="*/ 44876 w 154412"/>
              <a:gd name="connsiteY0" fmla="*/ 21549 h 157281"/>
              <a:gd name="connsiteX1" fmla="*/ 154412 w 154412"/>
              <a:gd name="connsiteY1" fmla="*/ 157281 h 157281"/>
              <a:gd name="connsiteX0" fmla="*/ 39223 w 148909"/>
              <a:gd name="connsiteY0" fmla="*/ 10773 h 177024"/>
              <a:gd name="connsiteX1" fmla="*/ 148759 w 148909"/>
              <a:gd name="connsiteY1" fmla="*/ 146505 h 177024"/>
              <a:gd name="connsiteX0" fmla="*/ 51634 w 161304"/>
              <a:gd name="connsiteY0" fmla="*/ 5548 h 173497"/>
              <a:gd name="connsiteX1" fmla="*/ 161170 w 161304"/>
              <a:gd name="connsiteY1" fmla="*/ 141280 h 173497"/>
              <a:gd name="connsiteX0" fmla="*/ 53243 w 151013"/>
              <a:gd name="connsiteY0" fmla="*/ 5745 h 162772"/>
              <a:gd name="connsiteX1" fmla="*/ 150873 w 151013"/>
              <a:gd name="connsiteY1" fmla="*/ 129571 h 162772"/>
              <a:gd name="connsiteX0" fmla="*/ 57160 w 128751"/>
              <a:gd name="connsiteY0" fmla="*/ 6094 h 145779"/>
              <a:gd name="connsiteX1" fmla="*/ 128596 w 128751"/>
              <a:gd name="connsiteY1" fmla="*/ 110870 h 145779"/>
              <a:gd name="connsiteX0" fmla="*/ 89882 w 161436"/>
              <a:gd name="connsiteY0" fmla="*/ 16990 h 153264"/>
              <a:gd name="connsiteX1" fmla="*/ 161318 w 161436"/>
              <a:gd name="connsiteY1" fmla="*/ 121766 h 153264"/>
              <a:gd name="connsiteX0" fmla="*/ 99192 w 170628"/>
              <a:gd name="connsiteY0" fmla="*/ 13376 h 190498"/>
              <a:gd name="connsiteX1" fmla="*/ 170628 w 170628"/>
              <a:gd name="connsiteY1" fmla="*/ 118152 h 190498"/>
              <a:gd name="connsiteX0" fmla="*/ 128589 w 200025"/>
              <a:gd name="connsiteY0" fmla="*/ 0 h 178278"/>
              <a:gd name="connsiteX1" fmla="*/ 53537 w 200025"/>
              <a:gd name="connsiteY1" fmla="*/ 104313 h 178278"/>
              <a:gd name="connsiteX2" fmla="*/ 200025 w 200025"/>
              <a:gd name="connsiteY2" fmla="*/ 104776 h 178278"/>
              <a:gd name="connsiteX0" fmla="*/ 75984 w 147420"/>
              <a:gd name="connsiteY0" fmla="*/ 0 h 214750"/>
              <a:gd name="connsiteX1" fmla="*/ 932 w 147420"/>
              <a:gd name="connsiteY1" fmla="*/ 104313 h 214750"/>
              <a:gd name="connsiteX2" fmla="*/ 147420 w 147420"/>
              <a:gd name="connsiteY2" fmla="*/ 104776 h 214750"/>
              <a:gd name="connsiteX0" fmla="*/ 78300 w 149736"/>
              <a:gd name="connsiteY0" fmla="*/ 0 h 218983"/>
              <a:gd name="connsiteX1" fmla="*/ 3248 w 149736"/>
              <a:gd name="connsiteY1" fmla="*/ 104313 h 218983"/>
              <a:gd name="connsiteX2" fmla="*/ 149736 w 149736"/>
              <a:gd name="connsiteY2" fmla="*/ 104776 h 218983"/>
              <a:gd name="connsiteX0" fmla="*/ 88401 w 159837"/>
              <a:gd name="connsiteY0" fmla="*/ 0 h 229581"/>
              <a:gd name="connsiteX1" fmla="*/ 13349 w 159837"/>
              <a:gd name="connsiteY1" fmla="*/ 104313 h 229581"/>
              <a:gd name="connsiteX2" fmla="*/ 159837 w 159837"/>
              <a:gd name="connsiteY2" fmla="*/ 104776 h 229581"/>
              <a:gd name="connsiteX0" fmla="*/ 100319 w 171755"/>
              <a:gd name="connsiteY0" fmla="*/ 30850 h 260431"/>
              <a:gd name="connsiteX1" fmla="*/ 25267 w 171755"/>
              <a:gd name="connsiteY1" fmla="*/ 135163 h 260431"/>
              <a:gd name="connsiteX2" fmla="*/ 171755 w 171755"/>
              <a:gd name="connsiteY2" fmla="*/ 135626 h 260431"/>
              <a:gd name="connsiteX0" fmla="*/ 100319 w 173835"/>
              <a:gd name="connsiteY0" fmla="*/ 30850 h 246979"/>
              <a:gd name="connsiteX1" fmla="*/ 25267 w 173835"/>
              <a:gd name="connsiteY1" fmla="*/ 135163 h 246979"/>
              <a:gd name="connsiteX2" fmla="*/ 171755 w 173835"/>
              <a:gd name="connsiteY2" fmla="*/ 135626 h 246979"/>
              <a:gd name="connsiteX0" fmla="*/ 100319 w 177753"/>
              <a:gd name="connsiteY0" fmla="*/ 30850 h 244918"/>
              <a:gd name="connsiteX1" fmla="*/ 25267 w 177753"/>
              <a:gd name="connsiteY1" fmla="*/ 135163 h 244918"/>
              <a:gd name="connsiteX2" fmla="*/ 171755 w 177753"/>
              <a:gd name="connsiteY2" fmla="*/ 135626 h 244918"/>
              <a:gd name="connsiteX0" fmla="*/ 100319 w 185822"/>
              <a:gd name="connsiteY0" fmla="*/ 30850 h 230575"/>
              <a:gd name="connsiteX1" fmla="*/ 25267 w 185822"/>
              <a:gd name="connsiteY1" fmla="*/ 135163 h 230575"/>
              <a:gd name="connsiteX2" fmla="*/ 171755 w 185822"/>
              <a:gd name="connsiteY2" fmla="*/ 135626 h 230575"/>
              <a:gd name="connsiteX0" fmla="*/ 100319 w 185025"/>
              <a:gd name="connsiteY0" fmla="*/ 30850 h 234656"/>
              <a:gd name="connsiteX1" fmla="*/ 25267 w 185025"/>
              <a:gd name="connsiteY1" fmla="*/ 135163 h 234656"/>
              <a:gd name="connsiteX2" fmla="*/ 171755 w 185025"/>
              <a:gd name="connsiteY2" fmla="*/ 135626 h 234656"/>
              <a:gd name="connsiteX0" fmla="*/ 92794 w 177500"/>
              <a:gd name="connsiteY0" fmla="*/ 32869 h 236675"/>
              <a:gd name="connsiteX1" fmla="*/ 17742 w 177500"/>
              <a:gd name="connsiteY1" fmla="*/ 137182 h 236675"/>
              <a:gd name="connsiteX2" fmla="*/ 164230 w 177500"/>
              <a:gd name="connsiteY2" fmla="*/ 137645 h 236675"/>
              <a:gd name="connsiteX0" fmla="*/ 94650 w 179356"/>
              <a:gd name="connsiteY0" fmla="*/ 32869 h 236675"/>
              <a:gd name="connsiteX1" fmla="*/ 19598 w 179356"/>
              <a:gd name="connsiteY1" fmla="*/ 137182 h 236675"/>
              <a:gd name="connsiteX2" fmla="*/ 166086 w 179356"/>
              <a:gd name="connsiteY2" fmla="*/ 137645 h 236675"/>
              <a:gd name="connsiteX0" fmla="*/ 92729 w 177592"/>
              <a:gd name="connsiteY0" fmla="*/ 30030 h 241168"/>
              <a:gd name="connsiteX1" fmla="*/ 20059 w 177592"/>
              <a:gd name="connsiteY1" fmla="*/ 153393 h 241168"/>
              <a:gd name="connsiteX2" fmla="*/ 164165 w 177592"/>
              <a:gd name="connsiteY2" fmla="*/ 134806 h 241168"/>
              <a:gd name="connsiteX0" fmla="*/ 110527 w 198430"/>
              <a:gd name="connsiteY0" fmla="*/ 37859 h 267127"/>
              <a:gd name="connsiteX1" fmla="*/ 37857 w 198430"/>
              <a:gd name="connsiteY1" fmla="*/ 161222 h 267127"/>
              <a:gd name="connsiteX2" fmla="*/ 181963 w 198430"/>
              <a:gd name="connsiteY2" fmla="*/ 142635 h 267127"/>
              <a:gd name="connsiteX0" fmla="*/ 102131 w 188467"/>
              <a:gd name="connsiteY0" fmla="*/ 32561 h 250032"/>
              <a:gd name="connsiteX1" fmla="*/ 29461 w 188467"/>
              <a:gd name="connsiteY1" fmla="*/ 155924 h 250032"/>
              <a:gd name="connsiteX2" fmla="*/ 173567 w 188467"/>
              <a:gd name="connsiteY2" fmla="*/ 137337 h 250032"/>
              <a:gd name="connsiteX0" fmla="*/ 102131 w 188467"/>
              <a:gd name="connsiteY0" fmla="*/ 32561 h 250032"/>
              <a:gd name="connsiteX1" fmla="*/ 29461 w 188467"/>
              <a:gd name="connsiteY1" fmla="*/ 155924 h 250032"/>
              <a:gd name="connsiteX2" fmla="*/ 173567 w 188467"/>
              <a:gd name="connsiteY2" fmla="*/ 137337 h 250032"/>
              <a:gd name="connsiteX0" fmla="*/ 95542 w 179176"/>
              <a:gd name="connsiteY0" fmla="*/ 33951 h 237654"/>
              <a:gd name="connsiteX1" fmla="*/ 22872 w 179176"/>
              <a:gd name="connsiteY1" fmla="*/ 157314 h 237654"/>
              <a:gd name="connsiteX2" fmla="*/ 166978 w 179176"/>
              <a:gd name="connsiteY2" fmla="*/ 138727 h 237654"/>
              <a:gd name="connsiteX0" fmla="*/ 111241 w 193902"/>
              <a:gd name="connsiteY0" fmla="*/ 36992 h 234836"/>
              <a:gd name="connsiteX1" fmla="*/ 19521 w 193902"/>
              <a:gd name="connsiteY1" fmla="*/ 143687 h 234836"/>
              <a:gd name="connsiteX2" fmla="*/ 182677 w 193902"/>
              <a:gd name="connsiteY2" fmla="*/ 141768 h 234836"/>
              <a:gd name="connsiteX0" fmla="*/ 116245 w 200889"/>
              <a:gd name="connsiteY0" fmla="*/ 35769 h 246305"/>
              <a:gd name="connsiteX1" fmla="*/ 24525 w 200889"/>
              <a:gd name="connsiteY1" fmla="*/ 142464 h 246305"/>
              <a:gd name="connsiteX2" fmla="*/ 187681 w 200889"/>
              <a:gd name="connsiteY2" fmla="*/ 140545 h 246305"/>
              <a:gd name="connsiteX0" fmla="*/ 116245 w 210076"/>
              <a:gd name="connsiteY0" fmla="*/ 35769 h 229614"/>
              <a:gd name="connsiteX1" fmla="*/ 24525 w 210076"/>
              <a:gd name="connsiteY1" fmla="*/ 142464 h 229614"/>
              <a:gd name="connsiteX2" fmla="*/ 187681 w 210076"/>
              <a:gd name="connsiteY2" fmla="*/ 140545 h 229614"/>
              <a:gd name="connsiteX0" fmla="*/ 116245 w 207482"/>
              <a:gd name="connsiteY0" fmla="*/ 35769 h 229614"/>
              <a:gd name="connsiteX1" fmla="*/ 24525 w 207482"/>
              <a:gd name="connsiteY1" fmla="*/ 142464 h 229614"/>
              <a:gd name="connsiteX2" fmla="*/ 187681 w 207482"/>
              <a:gd name="connsiteY2" fmla="*/ 140545 h 229614"/>
              <a:gd name="connsiteX0" fmla="*/ 84474 w 179697"/>
              <a:gd name="connsiteY0" fmla="*/ 36217 h 229032"/>
              <a:gd name="connsiteX1" fmla="*/ 33235 w 179697"/>
              <a:gd name="connsiteY1" fmla="*/ 140531 h 229032"/>
              <a:gd name="connsiteX2" fmla="*/ 155910 w 179697"/>
              <a:gd name="connsiteY2" fmla="*/ 140993 h 229032"/>
              <a:gd name="connsiteX0" fmla="*/ 89727 w 184139"/>
              <a:gd name="connsiteY0" fmla="*/ 36676 h 228478"/>
              <a:gd name="connsiteX1" fmla="*/ 31345 w 184139"/>
              <a:gd name="connsiteY1" fmla="*/ 138608 h 228478"/>
              <a:gd name="connsiteX2" fmla="*/ 161163 w 184139"/>
              <a:gd name="connsiteY2" fmla="*/ 141452 h 228478"/>
              <a:gd name="connsiteX0" fmla="*/ 87415 w 181123"/>
              <a:gd name="connsiteY0" fmla="*/ 37271 h 229073"/>
              <a:gd name="connsiteX1" fmla="*/ 29033 w 181123"/>
              <a:gd name="connsiteY1" fmla="*/ 139203 h 229073"/>
              <a:gd name="connsiteX2" fmla="*/ 158851 w 181123"/>
              <a:gd name="connsiteY2" fmla="*/ 142047 h 229073"/>
              <a:gd name="connsiteX0" fmla="*/ 86905 w 180613"/>
              <a:gd name="connsiteY0" fmla="*/ 25854 h 217656"/>
              <a:gd name="connsiteX1" fmla="*/ 28523 w 180613"/>
              <a:gd name="connsiteY1" fmla="*/ 127786 h 217656"/>
              <a:gd name="connsiteX2" fmla="*/ 158341 w 180613"/>
              <a:gd name="connsiteY2" fmla="*/ 130630 h 217656"/>
              <a:gd name="connsiteX0" fmla="*/ 86905 w 173502"/>
              <a:gd name="connsiteY0" fmla="*/ 25854 h 204293"/>
              <a:gd name="connsiteX1" fmla="*/ 28523 w 173502"/>
              <a:gd name="connsiteY1" fmla="*/ 127786 h 204293"/>
              <a:gd name="connsiteX2" fmla="*/ 158341 w 173502"/>
              <a:gd name="connsiteY2" fmla="*/ 130630 h 204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3502" h="204293">
                <a:moveTo>
                  <a:pt x="86905" y="25854"/>
                </a:moveTo>
                <a:cubicBezTo>
                  <a:pt x="14264" y="-39388"/>
                  <a:pt x="-33326" y="27786"/>
                  <a:pt x="28523" y="127786"/>
                </a:cubicBezTo>
                <a:cubicBezTo>
                  <a:pt x="86848" y="222088"/>
                  <a:pt x="217871" y="236198"/>
                  <a:pt x="158341" y="130630"/>
                </a:cubicBezTo>
              </a:path>
            </a:pathLst>
          </a:custGeom>
          <a:noFill/>
          <a:ln w="38100" cap="rnd">
            <a:solidFill>
              <a:srgbClr val="D9921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44" name="Freeform: Shape 2843">
            <a:extLst>
              <a:ext uri="{FF2B5EF4-FFF2-40B4-BE49-F238E27FC236}">
                <a16:creationId xmlns:a16="http://schemas.microsoft.com/office/drawing/2014/main" id="{076DB589-9E93-77CB-A78B-D1E8429C3D92}"/>
              </a:ext>
            </a:extLst>
          </p:cNvPr>
          <p:cNvSpPr/>
          <p:nvPr/>
        </p:nvSpPr>
        <p:spPr>
          <a:xfrm>
            <a:off x="13549184" y="12506493"/>
            <a:ext cx="445294" cy="340518"/>
          </a:xfrm>
          <a:custGeom>
            <a:avLst/>
            <a:gdLst>
              <a:gd name="connsiteX0" fmla="*/ 0 w 400050"/>
              <a:gd name="connsiteY0" fmla="*/ 0 h 1223962"/>
              <a:gd name="connsiteX1" fmla="*/ 400050 w 400050"/>
              <a:gd name="connsiteY1" fmla="*/ 1223962 h 1223962"/>
              <a:gd name="connsiteX0" fmla="*/ 0 w 400050"/>
              <a:gd name="connsiteY0" fmla="*/ 0 h 1223962"/>
              <a:gd name="connsiteX1" fmla="*/ 400050 w 400050"/>
              <a:gd name="connsiteY1" fmla="*/ 1223962 h 1223962"/>
              <a:gd name="connsiteX0" fmla="*/ 0 w 400050"/>
              <a:gd name="connsiteY0" fmla="*/ 0 h 1223962"/>
              <a:gd name="connsiteX1" fmla="*/ 400050 w 400050"/>
              <a:gd name="connsiteY1" fmla="*/ 1223962 h 1223962"/>
              <a:gd name="connsiteX0" fmla="*/ 0 w 376237"/>
              <a:gd name="connsiteY0" fmla="*/ 0 h 1185862"/>
              <a:gd name="connsiteX1" fmla="*/ 376237 w 376237"/>
              <a:gd name="connsiteY1" fmla="*/ 1185862 h 1185862"/>
              <a:gd name="connsiteX0" fmla="*/ 0 w 347662"/>
              <a:gd name="connsiteY0" fmla="*/ 0 h 1195387"/>
              <a:gd name="connsiteX1" fmla="*/ 347662 w 347662"/>
              <a:gd name="connsiteY1" fmla="*/ 1195387 h 1195387"/>
              <a:gd name="connsiteX0" fmla="*/ 0 w 347662"/>
              <a:gd name="connsiteY0" fmla="*/ 0 h 1195387"/>
              <a:gd name="connsiteX1" fmla="*/ 347662 w 347662"/>
              <a:gd name="connsiteY1" fmla="*/ 1195387 h 1195387"/>
              <a:gd name="connsiteX0" fmla="*/ 0 w 147637"/>
              <a:gd name="connsiteY0" fmla="*/ 0 h 842962"/>
              <a:gd name="connsiteX1" fmla="*/ 147637 w 147637"/>
              <a:gd name="connsiteY1" fmla="*/ 842962 h 842962"/>
              <a:gd name="connsiteX0" fmla="*/ 0 w 161924"/>
              <a:gd name="connsiteY0" fmla="*/ 0 h 847724"/>
              <a:gd name="connsiteX1" fmla="*/ 161924 w 161924"/>
              <a:gd name="connsiteY1" fmla="*/ 847724 h 847724"/>
              <a:gd name="connsiteX0" fmla="*/ 0 w 185737"/>
              <a:gd name="connsiteY0" fmla="*/ 0 h 847724"/>
              <a:gd name="connsiteX1" fmla="*/ 185737 w 185737"/>
              <a:gd name="connsiteY1" fmla="*/ 847724 h 847724"/>
              <a:gd name="connsiteX0" fmla="*/ 0 w 185737"/>
              <a:gd name="connsiteY0" fmla="*/ 0 h 847724"/>
              <a:gd name="connsiteX1" fmla="*/ 185737 w 185737"/>
              <a:gd name="connsiteY1" fmla="*/ 847724 h 847724"/>
              <a:gd name="connsiteX0" fmla="*/ 0 w 185737"/>
              <a:gd name="connsiteY0" fmla="*/ 0 h 847724"/>
              <a:gd name="connsiteX1" fmla="*/ 185737 w 185737"/>
              <a:gd name="connsiteY1" fmla="*/ 847724 h 847724"/>
              <a:gd name="connsiteX0" fmla="*/ 0 w 185737"/>
              <a:gd name="connsiteY0" fmla="*/ 0 h 847724"/>
              <a:gd name="connsiteX1" fmla="*/ 185737 w 185737"/>
              <a:gd name="connsiteY1" fmla="*/ 847724 h 847724"/>
              <a:gd name="connsiteX0" fmla="*/ 0 w 185737"/>
              <a:gd name="connsiteY0" fmla="*/ 0 h 847724"/>
              <a:gd name="connsiteX1" fmla="*/ 185737 w 185737"/>
              <a:gd name="connsiteY1" fmla="*/ 847724 h 847724"/>
              <a:gd name="connsiteX0" fmla="*/ 0 w 185737"/>
              <a:gd name="connsiteY0" fmla="*/ 0 h 847724"/>
              <a:gd name="connsiteX1" fmla="*/ 185737 w 185737"/>
              <a:gd name="connsiteY1" fmla="*/ 847724 h 847724"/>
              <a:gd name="connsiteX0" fmla="*/ 0 w 185737"/>
              <a:gd name="connsiteY0" fmla="*/ 0 h 847724"/>
              <a:gd name="connsiteX1" fmla="*/ 185737 w 185737"/>
              <a:gd name="connsiteY1" fmla="*/ 847724 h 847724"/>
              <a:gd name="connsiteX0" fmla="*/ 0 w 176212"/>
              <a:gd name="connsiteY0" fmla="*/ 0 h 862011"/>
              <a:gd name="connsiteX1" fmla="*/ 176212 w 176212"/>
              <a:gd name="connsiteY1" fmla="*/ 862011 h 862011"/>
              <a:gd name="connsiteX0" fmla="*/ 0 w 176212"/>
              <a:gd name="connsiteY0" fmla="*/ 0 h 862011"/>
              <a:gd name="connsiteX1" fmla="*/ 176212 w 176212"/>
              <a:gd name="connsiteY1" fmla="*/ 862011 h 862011"/>
              <a:gd name="connsiteX0" fmla="*/ 0 w 204787"/>
              <a:gd name="connsiteY0" fmla="*/ 0 h 862011"/>
              <a:gd name="connsiteX1" fmla="*/ 204787 w 204787"/>
              <a:gd name="connsiteY1" fmla="*/ 862011 h 862011"/>
              <a:gd name="connsiteX0" fmla="*/ 0 w 233362"/>
              <a:gd name="connsiteY0" fmla="*/ 0 h 857249"/>
              <a:gd name="connsiteX1" fmla="*/ 233362 w 233362"/>
              <a:gd name="connsiteY1" fmla="*/ 857249 h 857249"/>
              <a:gd name="connsiteX0" fmla="*/ 0 w 209550"/>
              <a:gd name="connsiteY0" fmla="*/ 0 h 862011"/>
              <a:gd name="connsiteX1" fmla="*/ 209550 w 209550"/>
              <a:gd name="connsiteY1" fmla="*/ 862011 h 862011"/>
              <a:gd name="connsiteX0" fmla="*/ 0 w 185738"/>
              <a:gd name="connsiteY0" fmla="*/ 0 h 885824"/>
              <a:gd name="connsiteX1" fmla="*/ 185738 w 185738"/>
              <a:gd name="connsiteY1" fmla="*/ 885824 h 885824"/>
              <a:gd name="connsiteX0" fmla="*/ 0 w 180975"/>
              <a:gd name="connsiteY0" fmla="*/ 0 h 909637"/>
              <a:gd name="connsiteX1" fmla="*/ 180975 w 180975"/>
              <a:gd name="connsiteY1" fmla="*/ 909637 h 909637"/>
              <a:gd name="connsiteX0" fmla="*/ 0 w 190500"/>
              <a:gd name="connsiteY0" fmla="*/ 0 h 923925"/>
              <a:gd name="connsiteX1" fmla="*/ 190500 w 190500"/>
              <a:gd name="connsiteY1" fmla="*/ 923925 h 923925"/>
              <a:gd name="connsiteX0" fmla="*/ 0 w 190500"/>
              <a:gd name="connsiteY0" fmla="*/ 0 h 923925"/>
              <a:gd name="connsiteX1" fmla="*/ 190500 w 190500"/>
              <a:gd name="connsiteY1" fmla="*/ 923925 h 923925"/>
              <a:gd name="connsiteX0" fmla="*/ 0 w 190500"/>
              <a:gd name="connsiteY0" fmla="*/ 0 h 923925"/>
              <a:gd name="connsiteX1" fmla="*/ 190500 w 190500"/>
              <a:gd name="connsiteY1" fmla="*/ 923925 h 923925"/>
              <a:gd name="connsiteX0" fmla="*/ 349293 w 365276"/>
              <a:gd name="connsiteY0" fmla="*/ 0 h 285750"/>
              <a:gd name="connsiteX1" fmla="*/ 1630 w 365276"/>
              <a:gd name="connsiteY1" fmla="*/ 285750 h 285750"/>
              <a:gd name="connsiteX0" fmla="*/ 382529 w 397618"/>
              <a:gd name="connsiteY0" fmla="*/ 0 h 290513"/>
              <a:gd name="connsiteX1" fmla="*/ 1529 w 397618"/>
              <a:gd name="connsiteY1" fmla="*/ 290513 h 290513"/>
              <a:gd name="connsiteX0" fmla="*/ 381000 w 399748"/>
              <a:gd name="connsiteY0" fmla="*/ 0 h 290513"/>
              <a:gd name="connsiteX1" fmla="*/ 0 w 399748"/>
              <a:gd name="connsiteY1" fmla="*/ 290513 h 290513"/>
              <a:gd name="connsiteX0" fmla="*/ 381000 w 381000"/>
              <a:gd name="connsiteY0" fmla="*/ 0 h 290513"/>
              <a:gd name="connsiteX1" fmla="*/ 0 w 381000"/>
              <a:gd name="connsiteY1" fmla="*/ 290513 h 290513"/>
              <a:gd name="connsiteX0" fmla="*/ 361950 w 361950"/>
              <a:gd name="connsiteY0" fmla="*/ 0 h 292894"/>
              <a:gd name="connsiteX1" fmla="*/ 0 w 361950"/>
              <a:gd name="connsiteY1" fmla="*/ 292894 h 292894"/>
              <a:gd name="connsiteX0" fmla="*/ 373856 w 373856"/>
              <a:gd name="connsiteY0" fmla="*/ 0 h 295275"/>
              <a:gd name="connsiteX1" fmla="*/ 0 w 373856"/>
              <a:gd name="connsiteY1" fmla="*/ 295275 h 295275"/>
              <a:gd name="connsiteX0" fmla="*/ 373856 w 373856"/>
              <a:gd name="connsiteY0" fmla="*/ 0 h 295275"/>
              <a:gd name="connsiteX1" fmla="*/ 0 w 373856"/>
              <a:gd name="connsiteY1" fmla="*/ 295275 h 295275"/>
              <a:gd name="connsiteX0" fmla="*/ 445294 w 445294"/>
              <a:gd name="connsiteY0" fmla="*/ 0 h 340518"/>
              <a:gd name="connsiteX1" fmla="*/ 0 w 445294"/>
              <a:gd name="connsiteY1" fmla="*/ 340518 h 340518"/>
              <a:gd name="connsiteX0" fmla="*/ 438150 w 438150"/>
              <a:gd name="connsiteY0" fmla="*/ 0 h 342899"/>
              <a:gd name="connsiteX1" fmla="*/ 0 w 438150"/>
              <a:gd name="connsiteY1" fmla="*/ 342899 h 342899"/>
              <a:gd name="connsiteX0" fmla="*/ 445294 w 445294"/>
              <a:gd name="connsiteY0" fmla="*/ 0 h 340518"/>
              <a:gd name="connsiteX1" fmla="*/ 0 w 445294"/>
              <a:gd name="connsiteY1" fmla="*/ 340518 h 340518"/>
              <a:gd name="connsiteX0" fmla="*/ 445294 w 445294"/>
              <a:gd name="connsiteY0" fmla="*/ 0 h 340518"/>
              <a:gd name="connsiteX1" fmla="*/ 0 w 445294"/>
              <a:gd name="connsiteY1" fmla="*/ 340518 h 340518"/>
              <a:gd name="connsiteX0" fmla="*/ 445294 w 445294"/>
              <a:gd name="connsiteY0" fmla="*/ 0 h 340518"/>
              <a:gd name="connsiteX1" fmla="*/ 0 w 445294"/>
              <a:gd name="connsiteY1" fmla="*/ 340518 h 34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5294" h="340518">
                <a:moveTo>
                  <a:pt x="445294" y="0"/>
                </a:moveTo>
                <a:cubicBezTo>
                  <a:pt x="292894" y="141286"/>
                  <a:pt x="102392" y="275431"/>
                  <a:pt x="0" y="340518"/>
                </a:cubicBezTo>
              </a:path>
            </a:pathLst>
          </a:custGeom>
          <a:noFill/>
          <a:ln w="190500" cap="rnd">
            <a:solidFill>
              <a:srgbClr val="3A96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52" name="Rectangle 2851">
            <a:extLst>
              <a:ext uri="{FF2B5EF4-FFF2-40B4-BE49-F238E27FC236}">
                <a16:creationId xmlns:a16="http://schemas.microsoft.com/office/drawing/2014/main" id="{3DFAC0F6-5727-5CF7-25C6-B04ABF66293B}"/>
              </a:ext>
            </a:extLst>
          </p:cNvPr>
          <p:cNvSpPr/>
          <p:nvPr/>
        </p:nvSpPr>
        <p:spPr>
          <a:xfrm>
            <a:off x="13380297" y="12765217"/>
            <a:ext cx="223837" cy="264318"/>
          </a:xfrm>
          <a:custGeom>
            <a:avLst/>
            <a:gdLst>
              <a:gd name="connsiteX0" fmla="*/ 0 w 276225"/>
              <a:gd name="connsiteY0" fmla="*/ 0 h 340518"/>
              <a:gd name="connsiteX1" fmla="*/ 276225 w 276225"/>
              <a:gd name="connsiteY1" fmla="*/ 0 h 340518"/>
              <a:gd name="connsiteX2" fmla="*/ 276225 w 276225"/>
              <a:gd name="connsiteY2" fmla="*/ 340518 h 340518"/>
              <a:gd name="connsiteX3" fmla="*/ 0 w 276225"/>
              <a:gd name="connsiteY3" fmla="*/ 340518 h 340518"/>
              <a:gd name="connsiteX4" fmla="*/ 0 w 276225"/>
              <a:gd name="connsiteY4" fmla="*/ 0 h 340518"/>
              <a:gd name="connsiteX0" fmla="*/ 0 w 376237"/>
              <a:gd name="connsiteY0" fmla="*/ 0 h 340518"/>
              <a:gd name="connsiteX1" fmla="*/ 276225 w 376237"/>
              <a:gd name="connsiteY1" fmla="*/ 0 h 340518"/>
              <a:gd name="connsiteX2" fmla="*/ 376237 w 376237"/>
              <a:gd name="connsiteY2" fmla="*/ 150018 h 340518"/>
              <a:gd name="connsiteX3" fmla="*/ 0 w 376237"/>
              <a:gd name="connsiteY3" fmla="*/ 340518 h 340518"/>
              <a:gd name="connsiteX4" fmla="*/ 0 w 376237"/>
              <a:gd name="connsiteY4" fmla="*/ 0 h 340518"/>
              <a:gd name="connsiteX0" fmla="*/ 0 w 376237"/>
              <a:gd name="connsiteY0" fmla="*/ 0 h 340518"/>
              <a:gd name="connsiteX1" fmla="*/ 276225 w 376237"/>
              <a:gd name="connsiteY1" fmla="*/ 0 h 340518"/>
              <a:gd name="connsiteX2" fmla="*/ 376237 w 376237"/>
              <a:gd name="connsiteY2" fmla="*/ 150018 h 340518"/>
              <a:gd name="connsiteX3" fmla="*/ 0 w 376237"/>
              <a:gd name="connsiteY3" fmla="*/ 340518 h 340518"/>
              <a:gd name="connsiteX4" fmla="*/ 0 w 376237"/>
              <a:gd name="connsiteY4" fmla="*/ 0 h 340518"/>
              <a:gd name="connsiteX0" fmla="*/ 0 w 376237"/>
              <a:gd name="connsiteY0" fmla="*/ 0 h 340518"/>
              <a:gd name="connsiteX1" fmla="*/ 276225 w 376237"/>
              <a:gd name="connsiteY1" fmla="*/ 0 h 340518"/>
              <a:gd name="connsiteX2" fmla="*/ 376237 w 376237"/>
              <a:gd name="connsiteY2" fmla="*/ 150018 h 340518"/>
              <a:gd name="connsiteX3" fmla="*/ 0 w 376237"/>
              <a:gd name="connsiteY3" fmla="*/ 340518 h 340518"/>
              <a:gd name="connsiteX4" fmla="*/ 0 w 376237"/>
              <a:gd name="connsiteY4" fmla="*/ 0 h 340518"/>
              <a:gd name="connsiteX0" fmla="*/ 61912 w 376237"/>
              <a:gd name="connsiteY0" fmla="*/ 90488 h 340518"/>
              <a:gd name="connsiteX1" fmla="*/ 276225 w 376237"/>
              <a:gd name="connsiteY1" fmla="*/ 0 h 340518"/>
              <a:gd name="connsiteX2" fmla="*/ 376237 w 376237"/>
              <a:gd name="connsiteY2" fmla="*/ 150018 h 340518"/>
              <a:gd name="connsiteX3" fmla="*/ 0 w 376237"/>
              <a:gd name="connsiteY3" fmla="*/ 340518 h 340518"/>
              <a:gd name="connsiteX4" fmla="*/ 61912 w 376237"/>
              <a:gd name="connsiteY4" fmla="*/ 90488 h 340518"/>
              <a:gd name="connsiteX0" fmla="*/ 0 w 314325"/>
              <a:gd name="connsiteY0" fmla="*/ 90488 h 278606"/>
              <a:gd name="connsiteX1" fmla="*/ 214313 w 314325"/>
              <a:gd name="connsiteY1" fmla="*/ 0 h 278606"/>
              <a:gd name="connsiteX2" fmla="*/ 314325 w 314325"/>
              <a:gd name="connsiteY2" fmla="*/ 150018 h 278606"/>
              <a:gd name="connsiteX3" fmla="*/ 240507 w 314325"/>
              <a:gd name="connsiteY3" fmla="*/ 278606 h 278606"/>
              <a:gd name="connsiteX4" fmla="*/ 0 w 314325"/>
              <a:gd name="connsiteY4" fmla="*/ 90488 h 278606"/>
              <a:gd name="connsiteX0" fmla="*/ 0 w 314325"/>
              <a:gd name="connsiteY0" fmla="*/ 90488 h 278606"/>
              <a:gd name="connsiteX1" fmla="*/ 214313 w 314325"/>
              <a:gd name="connsiteY1" fmla="*/ 0 h 278606"/>
              <a:gd name="connsiteX2" fmla="*/ 314325 w 314325"/>
              <a:gd name="connsiteY2" fmla="*/ 150018 h 278606"/>
              <a:gd name="connsiteX3" fmla="*/ 240507 w 314325"/>
              <a:gd name="connsiteY3" fmla="*/ 278606 h 278606"/>
              <a:gd name="connsiteX4" fmla="*/ 0 w 314325"/>
              <a:gd name="connsiteY4" fmla="*/ 90488 h 278606"/>
              <a:gd name="connsiteX0" fmla="*/ 0 w 223837"/>
              <a:gd name="connsiteY0" fmla="*/ 40482 h 278606"/>
              <a:gd name="connsiteX1" fmla="*/ 123825 w 223837"/>
              <a:gd name="connsiteY1" fmla="*/ 0 h 278606"/>
              <a:gd name="connsiteX2" fmla="*/ 223837 w 223837"/>
              <a:gd name="connsiteY2" fmla="*/ 150018 h 278606"/>
              <a:gd name="connsiteX3" fmla="*/ 150019 w 223837"/>
              <a:gd name="connsiteY3" fmla="*/ 278606 h 278606"/>
              <a:gd name="connsiteX4" fmla="*/ 0 w 223837"/>
              <a:gd name="connsiteY4" fmla="*/ 40482 h 278606"/>
              <a:gd name="connsiteX0" fmla="*/ 0 w 223837"/>
              <a:gd name="connsiteY0" fmla="*/ 40482 h 264318"/>
              <a:gd name="connsiteX1" fmla="*/ 123825 w 223837"/>
              <a:gd name="connsiteY1" fmla="*/ 0 h 264318"/>
              <a:gd name="connsiteX2" fmla="*/ 223837 w 223837"/>
              <a:gd name="connsiteY2" fmla="*/ 150018 h 264318"/>
              <a:gd name="connsiteX3" fmla="*/ 188119 w 223837"/>
              <a:gd name="connsiteY3" fmla="*/ 264318 h 264318"/>
              <a:gd name="connsiteX4" fmla="*/ 0 w 223837"/>
              <a:gd name="connsiteY4" fmla="*/ 40482 h 264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837" h="264318">
                <a:moveTo>
                  <a:pt x="0" y="40482"/>
                </a:moveTo>
                <a:lnTo>
                  <a:pt x="123825" y="0"/>
                </a:lnTo>
                <a:cubicBezTo>
                  <a:pt x="126206" y="66675"/>
                  <a:pt x="154781" y="126205"/>
                  <a:pt x="223837" y="150018"/>
                </a:cubicBezTo>
                <a:lnTo>
                  <a:pt x="188119" y="264318"/>
                </a:lnTo>
                <a:cubicBezTo>
                  <a:pt x="124618" y="230187"/>
                  <a:pt x="80169" y="103188"/>
                  <a:pt x="0" y="40482"/>
                </a:cubicBezTo>
                <a:close/>
              </a:path>
            </a:pathLst>
          </a:custGeom>
          <a:solidFill>
            <a:srgbClr val="B723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0" name="Freeform: Shape 2849">
            <a:extLst>
              <a:ext uri="{FF2B5EF4-FFF2-40B4-BE49-F238E27FC236}">
                <a16:creationId xmlns:a16="http://schemas.microsoft.com/office/drawing/2014/main" id="{CF96E29D-8E58-7287-DF37-378673CC099F}"/>
              </a:ext>
            </a:extLst>
          </p:cNvPr>
          <p:cNvSpPr/>
          <p:nvPr/>
        </p:nvSpPr>
        <p:spPr>
          <a:xfrm>
            <a:off x="13505167" y="12765217"/>
            <a:ext cx="111919" cy="152400"/>
          </a:xfrm>
          <a:custGeom>
            <a:avLst/>
            <a:gdLst>
              <a:gd name="connsiteX0" fmla="*/ 0 w 238125"/>
              <a:gd name="connsiteY0" fmla="*/ 42863 h 42863"/>
              <a:gd name="connsiteX1" fmla="*/ 238125 w 238125"/>
              <a:gd name="connsiteY1" fmla="*/ 0 h 42863"/>
              <a:gd name="connsiteX0" fmla="*/ 125323 w 363448"/>
              <a:gd name="connsiteY0" fmla="*/ 42863 h 153990"/>
              <a:gd name="connsiteX1" fmla="*/ 363448 w 363448"/>
              <a:gd name="connsiteY1" fmla="*/ 0 h 153990"/>
              <a:gd name="connsiteX0" fmla="*/ 80495 w 408919"/>
              <a:gd name="connsiteY0" fmla="*/ 42863 h 239549"/>
              <a:gd name="connsiteX1" fmla="*/ 318620 w 408919"/>
              <a:gd name="connsiteY1" fmla="*/ 0 h 239549"/>
              <a:gd name="connsiteX0" fmla="*/ 42902 w 380580"/>
              <a:gd name="connsiteY0" fmla="*/ 42863 h 245105"/>
              <a:gd name="connsiteX1" fmla="*/ 281027 w 380580"/>
              <a:gd name="connsiteY1" fmla="*/ 0 h 245105"/>
              <a:gd name="connsiteX0" fmla="*/ 46305 w 356531"/>
              <a:gd name="connsiteY0" fmla="*/ 42863 h 217494"/>
              <a:gd name="connsiteX1" fmla="*/ 284430 w 356531"/>
              <a:gd name="connsiteY1" fmla="*/ 0 h 217494"/>
              <a:gd name="connsiteX0" fmla="*/ 0 w 310941"/>
              <a:gd name="connsiteY0" fmla="*/ 42863 h 258834"/>
              <a:gd name="connsiteX1" fmla="*/ 147638 w 310941"/>
              <a:gd name="connsiteY1" fmla="*/ 209549 h 258834"/>
              <a:gd name="connsiteX2" fmla="*/ 238125 w 310941"/>
              <a:gd name="connsiteY2" fmla="*/ 0 h 258834"/>
              <a:gd name="connsiteX0" fmla="*/ 0 w 361221"/>
              <a:gd name="connsiteY0" fmla="*/ 42863 h 209858"/>
              <a:gd name="connsiteX1" fmla="*/ 147638 w 361221"/>
              <a:gd name="connsiteY1" fmla="*/ 209549 h 209858"/>
              <a:gd name="connsiteX2" fmla="*/ 238125 w 361221"/>
              <a:gd name="connsiteY2" fmla="*/ 0 h 209858"/>
              <a:gd name="connsiteX0" fmla="*/ 0 w 385334"/>
              <a:gd name="connsiteY0" fmla="*/ 42863 h 209858"/>
              <a:gd name="connsiteX1" fmla="*/ 147638 w 385334"/>
              <a:gd name="connsiteY1" fmla="*/ 209549 h 209858"/>
              <a:gd name="connsiteX2" fmla="*/ 238125 w 385334"/>
              <a:gd name="connsiteY2" fmla="*/ 0 h 209858"/>
              <a:gd name="connsiteX0" fmla="*/ 0 w 393795"/>
              <a:gd name="connsiteY0" fmla="*/ 42863 h 285940"/>
              <a:gd name="connsiteX1" fmla="*/ 176213 w 393795"/>
              <a:gd name="connsiteY1" fmla="*/ 285749 h 285940"/>
              <a:gd name="connsiteX2" fmla="*/ 238125 w 393795"/>
              <a:gd name="connsiteY2" fmla="*/ 0 h 285940"/>
              <a:gd name="connsiteX0" fmla="*/ 0 w 335438"/>
              <a:gd name="connsiteY0" fmla="*/ 42863 h 285940"/>
              <a:gd name="connsiteX1" fmla="*/ 176213 w 335438"/>
              <a:gd name="connsiteY1" fmla="*/ 285749 h 285940"/>
              <a:gd name="connsiteX2" fmla="*/ 238125 w 335438"/>
              <a:gd name="connsiteY2" fmla="*/ 0 h 285940"/>
              <a:gd name="connsiteX0" fmla="*/ 37661 w 373099"/>
              <a:gd name="connsiteY0" fmla="*/ 42863 h 286016"/>
              <a:gd name="connsiteX1" fmla="*/ 213874 w 373099"/>
              <a:gd name="connsiteY1" fmla="*/ 285749 h 286016"/>
              <a:gd name="connsiteX2" fmla="*/ 275786 w 373099"/>
              <a:gd name="connsiteY2" fmla="*/ 0 h 286016"/>
              <a:gd name="connsiteX0" fmla="*/ 37661 w 391748"/>
              <a:gd name="connsiteY0" fmla="*/ 42863 h 286016"/>
              <a:gd name="connsiteX1" fmla="*/ 213874 w 391748"/>
              <a:gd name="connsiteY1" fmla="*/ 285749 h 286016"/>
              <a:gd name="connsiteX2" fmla="*/ 275786 w 391748"/>
              <a:gd name="connsiteY2" fmla="*/ 0 h 286016"/>
              <a:gd name="connsiteX0" fmla="*/ 37661 w 371037"/>
              <a:gd name="connsiteY0" fmla="*/ 42863 h 286016"/>
              <a:gd name="connsiteX1" fmla="*/ 213874 w 371037"/>
              <a:gd name="connsiteY1" fmla="*/ 285749 h 286016"/>
              <a:gd name="connsiteX2" fmla="*/ 275786 w 371037"/>
              <a:gd name="connsiteY2" fmla="*/ 0 h 286016"/>
              <a:gd name="connsiteX0" fmla="*/ 25283 w 312546"/>
              <a:gd name="connsiteY0" fmla="*/ 38100 h 281199"/>
              <a:gd name="connsiteX1" fmla="*/ 201496 w 312546"/>
              <a:gd name="connsiteY1" fmla="*/ 280986 h 281199"/>
              <a:gd name="connsiteX2" fmla="*/ 239595 w 312546"/>
              <a:gd name="connsiteY2" fmla="*/ 0 h 281199"/>
              <a:gd name="connsiteX0" fmla="*/ 26979 w 289609"/>
              <a:gd name="connsiteY0" fmla="*/ 33338 h 281145"/>
              <a:gd name="connsiteX1" fmla="*/ 179379 w 289609"/>
              <a:gd name="connsiteY1" fmla="*/ 280986 h 281145"/>
              <a:gd name="connsiteX2" fmla="*/ 217478 w 289609"/>
              <a:gd name="connsiteY2" fmla="*/ 0 h 281145"/>
              <a:gd name="connsiteX0" fmla="*/ 28509 w 271442"/>
              <a:gd name="connsiteY0" fmla="*/ 28576 h 281100"/>
              <a:gd name="connsiteX1" fmla="*/ 161859 w 271442"/>
              <a:gd name="connsiteY1" fmla="*/ 280986 h 281100"/>
              <a:gd name="connsiteX2" fmla="*/ 199958 w 271442"/>
              <a:gd name="connsiteY2" fmla="*/ 0 h 281100"/>
              <a:gd name="connsiteX0" fmla="*/ 28509 w 315813"/>
              <a:gd name="connsiteY0" fmla="*/ 28576 h 281100"/>
              <a:gd name="connsiteX1" fmla="*/ 161859 w 315813"/>
              <a:gd name="connsiteY1" fmla="*/ 280986 h 281100"/>
              <a:gd name="connsiteX2" fmla="*/ 199958 w 315813"/>
              <a:gd name="connsiteY2" fmla="*/ 0 h 281100"/>
              <a:gd name="connsiteX0" fmla="*/ 43718 w 358871"/>
              <a:gd name="connsiteY0" fmla="*/ 28576 h 281912"/>
              <a:gd name="connsiteX1" fmla="*/ 177068 w 358871"/>
              <a:gd name="connsiteY1" fmla="*/ 280986 h 281912"/>
              <a:gd name="connsiteX2" fmla="*/ 215167 w 358871"/>
              <a:gd name="connsiteY2" fmla="*/ 0 h 281912"/>
              <a:gd name="connsiteX0" fmla="*/ 92112 w 407265"/>
              <a:gd name="connsiteY0" fmla="*/ 28576 h 282099"/>
              <a:gd name="connsiteX1" fmla="*/ 225462 w 407265"/>
              <a:gd name="connsiteY1" fmla="*/ 280986 h 282099"/>
              <a:gd name="connsiteX2" fmla="*/ 263561 w 407265"/>
              <a:gd name="connsiteY2" fmla="*/ 0 h 282099"/>
              <a:gd name="connsiteX0" fmla="*/ 92112 w 392798"/>
              <a:gd name="connsiteY0" fmla="*/ 28576 h 282099"/>
              <a:gd name="connsiteX1" fmla="*/ 225462 w 392798"/>
              <a:gd name="connsiteY1" fmla="*/ 280986 h 282099"/>
              <a:gd name="connsiteX2" fmla="*/ 263561 w 392798"/>
              <a:gd name="connsiteY2" fmla="*/ 0 h 282099"/>
              <a:gd name="connsiteX0" fmla="*/ 85785 w 386471"/>
              <a:gd name="connsiteY0" fmla="*/ 28576 h 282178"/>
              <a:gd name="connsiteX1" fmla="*/ 219135 w 386471"/>
              <a:gd name="connsiteY1" fmla="*/ 280986 h 282178"/>
              <a:gd name="connsiteX2" fmla="*/ 257234 w 386471"/>
              <a:gd name="connsiteY2" fmla="*/ 0 h 282178"/>
              <a:gd name="connsiteX0" fmla="*/ 86885 w 385923"/>
              <a:gd name="connsiteY0" fmla="*/ 28576 h 253931"/>
              <a:gd name="connsiteX1" fmla="*/ 215472 w 385923"/>
              <a:gd name="connsiteY1" fmla="*/ 252411 h 253931"/>
              <a:gd name="connsiteX2" fmla="*/ 258334 w 385923"/>
              <a:gd name="connsiteY2" fmla="*/ 0 h 253931"/>
              <a:gd name="connsiteX0" fmla="*/ 89851 w 392981"/>
              <a:gd name="connsiteY0" fmla="*/ 28576 h 258550"/>
              <a:gd name="connsiteX1" fmla="*/ 218438 w 392981"/>
              <a:gd name="connsiteY1" fmla="*/ 252411 h 258550"/>
              <a:gd name="connsiteX2" fmla="*/ 261300 w 392981"/>
              <a:gd name="connsiteY2" fmla="*/ 0 h 258550"/>
              <a:gd name="connsiteX0" fmla="*/ 89851 w 378685"/>
              <a:gd name="connsiteY0" fmla="*/ 28576 h 258550"/>
              <a:gd name="connsiteX1" fmla="*/ 218438 w 378685"/>
              <a:gd name="connsiteY1" fmla="*/ 252411 h 258550"/>
              <a:gd name="connsiteX2" fmla="*/ 261300 w 378685"/>
              <a:gd name="connsiteY2" fmla="*/ 0 h 258550"/>
              <a:gd name="connsiteX0" fmla="*/ 77162 w 365996"/>
              <a:gd name="connsiteY0" fmla="*/ 28576 h 256823"/>
              <a:gd name="connsiteX1" fmla="*/ 205749 w 365996"/>
              <a:gd name="connsiteY1" fmla="*/ 252411 h 256823"/>
              <a:gd name="connsiteX2" fmla="*/ 248611 w 365996"/>
              <a:gd name="connsiteY2" fmla="*/ 0 h 256823"/>
              <a:gd name="connsiteX0" fmla="*/ 77162 w 365996"/>
              <a:gd name="connsiteY0" fmla="*/ 28576 h 256823"/>
              <a:gd name="connsiteX1" fmla="*/ 205749 w 365996"/>
              <a:gd name="connsiteY1" fmla="*/ 252411 h 256823"/>
              <a:gd name="connsiteX2" fmla="*/ 248611 w 365996"/>
              <a:gd name="connsiteY2" fmla="*/ 0 h 256823"/>
              <a:gd name="connsiteX0" fmla="*/ 77626 w 375361"/>
              <a:gd name="connsiteY0" fmla="*/ 28576 h 254293"/>
              <a:gd name="connsiteX1" fmla="*/ 206213 w 375361"/>
              <a:gd name="connsiteY1" fmla="*/ 252411 h 254293"/>
              <a:gd name="connsiteX2" fmla="*/ 249075 w 375361"/>
              <a:gd name="connsiteY2" fmla="*/ 0 h 254293"/>
              <a:gd name="connsiteX0" fmla="*/ 57675 w 387916"/>
              <a:gd name="connsiteY0" fmla="*/ 0 h 223891"/>
              <a:gd name="connsiteX1" fmla="*/ 186262 w 387916"/>
              <a:gd name="connsiteY1" fmla="*/ 223835 h 223891"/>
              <a:gd name="connsiteX2" fmla="*/ 317230 w 387916"/>
              <a:gd name="connsiteY2" fmla="*/ 21431 h 223891"/>
              <a:gd name="connsiteX0" fmla="*/ 52675 w 426820"/>
              <a:gd name="connsiteY0" fmla="*/ 19050 h 202483"/>
              <a:gd name="connsiteX1" fmla="*/ 224124 w 426820"/>
              <a:gd name="connsiteY1" fmla="*/ 202404 h 202483"/>
              <a:gd name="connsiteX2" fmla="*/ 355092 w 426820"/>
              <a:gd name="connsiteY2" fmla="*/ 0 h 202483"/>
              <a:gd name="connsiteX0" fmla="*/ 51679 w 435583"/>
              <a:gd name="connsiteY0" fmla="*/ 19050 h 202483"/>
              <a:gd name="connsiteX1" fmla="*/ 232653 w 435583"/>
              <a:gd name="connsiteY1" fmla="*/ 202404 h 202483"/>
              <a:gd name="connsiteX2" fmla="*/ 363621 w 435583"/>
              <a:gd name="connsiteY2" fmla="*/ 0 h 202483"/>
              <a:gd name="connsiteX0" fmla="*/ 51195 w 439980"/>
              <a:gd name="connsiteY0" fmla="*/ 42863 h 202886"/>
              <a:gd name="connsiteX1" fmla="*/ 236932 w 439980"/>
              <a:gd name="connsiteY1" fmla="*/ 202404 h 202886"/>
              <a:gd name="connsiteX2" fmla="*/ 367900 w 439980"/>
              <a:gd name="connsiteY2" fmla="*/ 0 h 202886"/>
              <a:gd name="connsiteX0" fmla="*/ 51325 w 446259"/>
              <a:gd name="connsiteY0" fmla="*/ 42863 h 202886"/>
              <a:gd name="connsiteX1" fmla="*/ 237062 w 446259"/>
              <a:gd name="connsiteY1" fmla="*/ 202404 h 202886"/>
              <a:gd name="connsiteX2" fmla="*/ 375174 w 446259"/>
              <a:gd name="connsiteY2" fmla="*/ 0 h 202886"/>
              <a:gd name="connsiteX0" fmla="*/ 51542 w 456783"/>
              <a:gd name="connsiteY0" fmla="*/ 42863 h 202886"/>
              <a:gd name="connsiteX1" fmla="*/ 237279 w 456783"/>
              <a:gd name="connsiteY1" fmla="*/ 202404 h 202886"/>
              <a:gd name="connsiteX2" fmla="*/ 387297 w 456783"/>
              <a:gd name="connsiteY2" fmla="*/ 0 h 202886"/>
              <a:gd name="connsiteX0" fmla="*/ 51542 w 402946"/>
              <a:gd name="connsiteY0" fmla="*/ 42863 h 202886"/>
              <a:gd name="connsiteX1" fmla="*/ 237279 w 402946"/>
              <a:gd name="connsiteY1" fmla="*/ 202404 h 202886"/>
              <a:gd name="connsiteX2" fmla="*/ 387297 w 402946"/>
              <a:gd name="connsiteY2" fmla="*/ 0 h 202886"/>
              <a:gd name="connsiteX0" fmla="*/ 1430 w 352834"/>
              <a:gd name="connsiteY0" fmla="*/ 42863 h 207419"/>
              <a:gd name="connsiteX1" fmla="*/ 187167 w 352834"/>
              <a:gd name="connsiteY1" fmla="*/ 202404 h 207419"/>
              <a:gd name="connsiteX2" fmla="*/ 337185 w 352834"/>
              <a:gd name="connsiteY2" fmla="*/ 0 h 207419"/>
              <a:gd name="connsiteX0" fmla="*/ 1466 w 348052"/>
              <a:gd name="connsiteY0" fmla="*/ 145257 h 255779"/>
              <a:gd name="connsiteX1" fmla="*/ 182440 w 348052"/>
              <a:gd name="connsiteY1" fmla="*/ 202404 h 255779"/>
              <a:gd name="connsiteX2" fmla="*/ 332458 w 348052"/>
              <a:gd name="connsiteY2" fmla="*/ 0 h 255779"/>
              <a:gd name="connsiteX0" fmla="*/ 0 w 330992"/>
              <a:gd name="connsiteY0" fmla="*/ 145257 h 145257"/>
              <a:gd name="connsiteX1" fmla="*/ 330992 w 330992"/>
              <a:gd name="connsiteY1" fmla="*/ 0 h 145257"/>
              <a:gd name="connsiteX0" fmla="*/ 0 w 326230"/>
              <a:gd name="connsiteY0" fmla="*/ 16669 h 16669"/>
              <a:gd name="connsiteX1" fmla="*/ 326230 w 326230"/>
              <a:gd name="connsiteY1" fmla="*/ 0 h 16669"/>
              <a:gd name="connsiteX0" fmla="*/ 0 w 319087"/>
              <a:gd name="connsiteY0" fmla="*/ 16669 h 16669"/>
              <a:gd name="connsiteX1" fmla="*/ 319087 w 319087"/>
              <a:gd name="connsiteY1" fmla="*/ 0 h 16669"/>
              <a:gd name="connsiteX0" fmla="*/ 0 w 319087"/>
              <a:gd name="connsiteY0" fmla="*/ 16669 h 43175"/>
              <a:gd name="connsiteX1" fmla="*/ 319087 w 319087"/>
              <a:gd name="connsiteY1" fmla="*/ 0 h 43175"/>
              <a:gd name="connsiteX0" fmla="*/ 0 w 319087"/>
              <a:gd name="connsiteY0" fmla="*/ 16669 h 73562"/>
              <a:gd name="connsiteX1" fmla="*/ 319087 w 319087"/>
              <a:gd name="connsiteY1" fmla="*/ 0 h 73562"/>
              <a:gd name="connsiteX0" fmla="*/ 0 w 319087"/>
              <a:gd name="connsiteY0" fmla="*/ 16669 h 80716"/>
              <a:gd name="connsiteX1" fmla="*/ 319087 w 319087"/>
              <a:gd name="connsiteY1" fmla="*/ 0 h 80716"/>
              <a:gd name="connsiteX0" fmla="*/ 0 w 319087"/>
              <a:gd name="connsiteY0" fmla="*/ 19050 h 81966"/>
              <a:gd name="connsiteX1" fmla="*/ 319087 w 319087"/>
              <a:gd name="connsiteY1" fmla="*/ 0 h 81966"/>
              <a:gd name="connsiteX0" fmla="*/ 0 w 319087"/>
              <a:gd name="connsiteY0" fmla="*/ 19050 h 77767"/>
              <a:gd name="connsiteX1" fmla="*/ 319087 w 319087"/>
              <a:gd name="connsiteY1" fmla="*/ 0 h 77767"/>
              <a:gd name="connsiteX0" fmla="*/ 0 w 319087"/>
              <a:gd name="connsiteY0" fmla="*/ 19050 h 77767"/>
              <a:gd name="connsiteX1" fmla="*/ 319087 w 319087"/>
              <a:gd name="connsiteY1" fmla="*/ 0 h 77767"/>
              <a:gd name="connsiteX0" fmla="*/ 0 w 164306"/>
              <a:gd name="connsiteY0" fmla="*/ 0 h 579812"/>
              <a:gd name="connsiteX1" fmla="*/ 164306 w 164306"/>
              <a:gd name="connsiteY1" fmla="*/ 569119 h 579812"/>
              <a:gd name="connsiteX0" fmla="*/ 0 w 111919"/>
              <a:gd name="connsiteY0" fmla="*/ 0 h 181714"/>
              <a:gd name="connsiteX1" fmla="*/ 111919 w 111919"/>
              <a:gd name="connsiteY1" fmla="*/ 152400 h 181714"/>
              <a:gd name="connsiteX0" fmla="*/ 0 w 111919"/>
              <a:gd name="connsiteY0" fmla="*/ 0 h 187079"/>
              <a:gd name="connsiteX1" fmla="*/ 111919 w 111919"/>
              <a:gd name="connsiteY1" fmla="*/ 152400 h 187079"/>
              <a:gd name="connsiteX0" fmla="*/ 0 w 111919"/>
              <a:gd name="connsiteY0" fmla="*/ 0 h 152400"/>
              <a:gd name="connsiteX1" fmla="*/ 111919 w 111919"/>
              <a:gd name="connsiteY1" fmla="*/ 152400 h 152400"/>
              <a:gd name="connsiteX0" fmla="*/ 0 w 111919"/>
              <a:gd name="connsiteY0" fmla="*/ 0 h 152400"/>
              <a:gd name="connsiteX1" fmla="*/ 111919 w 111919"/>
              <a:gd name="connsiteY1" fmla="*/ 152400 h 152400"/>
              <a:gd name="connsiteX0" fmla="*/ 7 w 111926"/>
              <a:gd name="connsiteY0" fmla="*/ 0 h 152400"/>
              <a:gd name="connsiteX1" fmla="*/ 111926 w 111926"/>
              <a:gd name="connsiteY1" fmla="*/ 152400 h 152400"/>
              <a:gd name="connsiteX0" fmla="*/ 7 w 111926"/>
              <a:gd name="connsiteY0" fmla="*/ 0 h 152400"/>
              <a:gd name="connsiteX1" fmla="*/ 111926 w 111926"/>
              <a:gd name="connsiteY1" fmla="*/ 152400 h 152400"/>
              <a:gd name="connsiteX0" fmla="*/ 0 w 111919"/>
              <a:gd name="connsiteY0" fmla="*/ 0 h 152400"/>
              <a:gd name="connsiteX1" fmla="*/ 111919 w 111919"/>
              <a:gd name="connsiteY1" fmla="*/ 15240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1919" h="152400">
                <a:moveTo>
                  <a:pt x="0" y="0"/>
                </a:moveTo>
                <a:cubicBezTo>
                  <a:pt x="3968" y="65882"/>
                  <a:pt x="67471" y="141287"/>
                  <a:pt x="111919" y="152400"/>
                </a:cubicBezTo>
              </a:path>
            </a:pathLst>
          </a:custGeom>
          <a:noFill/>
          <a:ln w="38100" cap="rnd">
            <a:solidFill>
              <a:srgbClr val="E6C22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7" name="Freeform: Shape 2856">
            <a:extLst>
              <a:ext uri="{FF2B5EF4-FFF2-40B4-BE49-F238E27FC236}">
                <a16:creationId xmlns:a16="http://schemas.microsoft.com/office/drawing/2014/main" id="{CC46763C-5844-6F2A-ABEE-FCC85BDF6D38}"/>
              </a:ext>
            </a:extLst>
          </p:cNvPr>
          <p:cNvSpPr/>
          <p:nvPr/>
        </p:nvSpPr>
        <p:spPr>
          <a:xfrm>
            <a:off x="12599216" y="12754233"/>
            <a:ext cx="1138461" cy="791784"/>
          </a:xfrm>
          <a:custGeom>
            <a:avLst/>
            <a:gdLst>
              <a:gd name="connsiteX0" fmla="*/ 550018 w 1138461"/>
              <a:gd name="connsiteY0" fmla="*/ 0 h 791784"/>
              <a:gd name="connsiteX1" fmla="*/ 547765 w 1138461"/>
              <a:gd name="connsiteY1" fmla="*/ 3215 h 791784"/>
              <a:gd name="connsiteX2" fmla="*/ 1120528 w 1138461"/>
              <a:gd name="connsiteY2" fmla="*/ 224391 h 791784"/>
              <a:gd name="connsiteX3" fmla="*/ 1138461 w 1138461"/>
              <a:gd name="connsiteY3" fmla="*/ 188952 h 791784"/>
              <a:gd name="connsiteX4" fmla="*/ 1136897 w 1138461"/>
              <a:gd name="connsiteY4" fmla="*/ 228109 h 791784"/>
              <a:gd name="connsiteX5" fmla="*/ 1112018 w 1138461"/>
              <a:gd name="connsiteY5" fmla="*/ 291722 h 791784"/>
              <a:gd name="connsiteX6" fmla="*/ 263023 w 1138461"/>
              <a:gd name="connsiteY6" fmla="*/ 791784 h 791784"/>
              <a:gd name="connsiteX7" fmla="*/ 36011 w 1138461"/>
              <a:gd name="connsiteY7" fmla="*/ 373371 h 791784"/>
              <a:gd name="connsiteX8" fmla="*/ 511933 w 1138461"/>
              <a:gd name="connsiteY8" fmla="*/ 20996 h 791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38461" h="791784">
                <a:moveTo>
                  <a:pt x="550018" y="0"/>
                </a:moveTo>
                <a:lnTo>
                  <a:pt x="547765" y="3215"/>
                </a:lnTo>
                <a:cubicBezTo>
                  <a:pt x="365708" y="301551"/>
                  <a:pt x="981295" y="397228"/>
                  <a:pt x="1120528" y="224391"/>
                </a:cubicBezTo>
                <a:lnTo>
                  <a:pt x="1138461" y="188952"/>
                </a:lnTo>
                <a:lnTo>
                  <a:pt x="1136897" y="228109"/>
                </a:lnTo>
                <a:cubicBezTo>
                  <a:pt x="1132406" y="251029"/>
                  <a:pt x="1124248" y="272554"/>
                  <a:pt x="1112018" y="291722"/>
                </a:cubicBezTo>
                <a:cubicBezTo>
                  <a:pt x="986508" y="430943"/>
                  <a:pt x="470933" y="772619"/>
                  <a:pt x="263023" y="791784"/>
                </a:cubicBezTo>
                <a:cubicBezTo>
                  <a:pt x="83474" y="781392"/>
                  <a:pt x="-72944" y="560052"/>
                  <a:pt x="36011" y="373371"/>
                </a:cubicBezTo>
                <a:cubicBezTo>
                  <a:pt x="114614" y="284032"/>
                  <a:pt x="315998" y="135511"/>
                  <a:pt x="511933" y="20996"/>
                </a:cubicBezTo>
                <a:close/>
              </a:path>
            </a:pathLst>
          </a:custGeom>
          <a:solidFill>
            <a:srgbClr val="9424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858" name="Freeform: Shape 2857">
            <a:extLst>
              <a:ext uri="{FF2B5EF4-FFF2-40B4-BE49-F238E27FC236}">
                <a16:creationId xmlns:a16="http://schemas.microsoft.com/office/drawing/2014/main" id="{3ACE6EBE-364F-F28A-2D7A-D4017210CE02}"/>
              </a:ext>
            </a:extLst>
          </p:cNvPr>
          <p:cNvSpPr/>
          <p:nvPr/>
        </p:nvSpPr>
        <p:spPr>
          <a:xfrm>
            <a:off x="13172757" y="12631374"/>
            <a:ext cx="403224" cy="120904"/>
          </a:xfrm>
          <a:custGeom>
            <a:avLst/>
            <a:gdLst>
              <a:gd name="connsiteX0" fmla="*/ 0 w 157162"/>
              <a:gd name="connsiteY0" fmla="*/ 0 h 271463"/>
              <a:gd name="connsiteX1" fmla="*/ 157162 w 157162"/>
              <a:gd name="connsiteY1" fmla="*/ 271463 h 271463"/>
              <a:gd name="connsiteX0" fmla="*/ 0 w 211137"/>
              <a:gd name="connsiteY0" fmla="*/ 0 h 528638"/>
              <a:gd name="connsiteX1" fmla="*/ 211137 w 211137"/>
              <a:gd name="connsiteY1" fmla="*/ 528638 h 528638"/>
              <a:gd name="connsiteX0" fmla="*/ 36294 w 247431"/>
              <a:gd name="connsiteY0" fmla="*/ 0 h 528638"/>
              <a:gd name="connsiteX1" fmla="*/ 247431 w 247431"/>
              <a:gd name="connsiteY1" fmla="*/ 528638 h 528638"/>
              <a:gd name="connsiteX0" fmla="*/ 36879 w 241666"/>
              <a:gd name="connsiteY0" fmla="*/ 0 h 538163"/>
              <a:gd name="connsiteX1" fmla="*/ 241666 w 241666"/>
              <a:gd name="connsiteY1" fmla="*/ 538163 h 538163"/>
              <a:gd name="connsiteX0" fmla="*/ 110795 w 110795"/>
              <a:gd name="connsiteY0" fmla="*/ 0 h 534988"/>
              <a:gd name="connsiteX1" fmla="*/ 36182 w 110795"/>
              <a:gd name="connsiteY1" fmla="*/ 534988 h 534988"/>
              <a:gd name="connsiteX0" fmla="*/ 102731 w 102731"/>
              <a:gd name="connsiteY0" fmla="*/ 0 h 534988"/>
              <a:gd name="connsiteX1" fmla="*/ 28118 w 102731"/>
              <a:gd name="connsiteY1" fmla="*/ 534988 h 534988"/>
              <a:gd name="connsiteX0" fmla="*/ 108699 w 108699"/>
              <a:gd name="connsiteY0" fmla="*/ 0 h 557213"/>
              <a:gd name="connsiteX1" fmla="*/ 24561 w 108699"/>
              <a:gd name="connsiteY1" fmla="*/ 557213 h 557213"/>
              <a:gd name="connsiteX0" fmla="*/ 115110 w 115110"/>
              <a:gd name="connsiteY0" fmla="*/ 0 h 564357"/>
              <a:gd name="connsiteX1" fmla="*/ 21447 w 115110"/>
              <a:gd name="connsiteY1" fmla="*/ 564357 h 564357"/>
              <a:gd name="connsiteX0" fmla="*/ 114509 w 114509"/>
              <a:gd name="connsiteY0" fmla="*/ 0 h 564357"/>
              <a:gd name="connsiteX1" fmla="*/ 20846 w 114509"/>
              <a:gd name="connsiteY1" fmla="*/ 564357 h 564357"/>
              <a:gd name="connsiteX0" fmla="*/ 109743 w 109743"/>
              <a:gd name="connsiteY0" fmla="*/ 0 h 564357"/>
              <a:gd name="connsiteX1" fmla="*/ 16080 w 109743"/>
              <a:gd name="connsiteY1" fmla="*/ 564357 h 564357"/>
              <a:gd name="connsiteX0" fmla="*/ 109743 w 109743"/>
              <a:gd name="connsiteY0" fmla="*/ 0 h 566739"/>
              <a:gd name="connsiteX1" fmla="*/ 16080 w 109743"/>
              <a:gd name="connsiteY1" fmla="*/ 566739 h 566739"/>
              <a:gd name="connsiteX0" fmla="*/ 122538 w 122538"/>
              <a:gd name="connsiteY0" fmla="*/ 0 h 566739"/>
              <a:gd name="connsiteX1" fmla="*/ 28875 w 122538"/>
              <a:gd name="connsiteY1" fmla="*/ 566739 h 566739"/>
              <a:gd name="connsiteX0" fmla="*/ 124016 w 124016"/>
              <a:gd name="connsiteY0" fmla="*/ 0 h 554833"/>
              <a:gd name="connsiteX1" fmla="*/ 27972 w 124016"/>
              <a:gd name="connsiteY1" fmla="*/ 554833 h 554833"/>
              <a:gd name="connsiteX0" fmla="*/ 121086 w 121086"/>
              <a:gd name="connsiteY0" fmla="*/ 0 h 557214"/>
              <a:gd name="connsiteX1" fmla="*/ 29805 w 121086"/>
              <a:gd name="connsiteY1" fmla="*/ 557214 h 557214"/>
              <a:gd name="connsiteX0" fmla="*/ 116130 w 116130"/>
              <a:gd name="connsiteY0" fmla="*/ 0 h 557214"/>
              <a:gd name="connsiteX1" fmla="*/ 24849 w 116130"/>
              <a:gd name="connsiteY1" fmla="*/ 557214 h 557214"/>
              <a:gd name="connsiteX0" fmla="*/ 109349 w 109349"/>
              <a:gd name="connsiteY0" fmla="*/ 0 h 557214"/>
              <a:gd name="connsiteX1" fmla="*/ 18068 w 109349"/>
              <a:gd name="connsiteY1" fmla="*/ 557214 h 557214"/>
              <a:gd name="connsiteX0" fmla="*/ 101006 w 101006"/>
              <a:gd name="connsiteY0" fmla="*/ 0 h 557214"/>
              <a:gd name="connsiteX1" fmla="*/ 9725 w 101006"/>
              <a:gd name="connsiteY1" fmla="*/ 557214 h 557214"/>
              <a:gd name="connsiteX0" fmla="*/ 111262 w 111262"/>
              <a:gd name="connsiteY0" fmla="*/ 0 h 557214"/>
              <a:gd name="connsiteX1" fmla="*/ 19981 w 111262"/>
              <a:gd name="connsiteY1" fmla="*/ 557214 h 557214"/>
              <a:gd name="connsiteX0" fmla="*/ 113196 w 113196"/>
              <a:gd name="connsiteY0" fmla="*/ 0 h 557214"/>
              <a:gd name="connsiteX1" fmla="*/ 21915 w 113196"/>
              <a:gd name="connsiteY1" fmla="*/ 557214 h 557214"/>
              <a:gd name="connsiteX0" fmla="*/ 108602 w 108602"/>
              <a:gd name="connsiteY0" fmla="*/ 0 h 557214"/>
              <a:gd name="connsiteX1" fmla="*/ 17321 w 108602"/>
              <a:gd name="connsiteY1" fmla="*/ 557214 h 557214"/>
              <a:gd name="connsiteX0" fmla="*/ 115629 w 115629"/>
              <a:gd name="connsiteY0" fmla="*/ 0 h 557214"/>
              <a:gd name="connsiteX1" fmla="*/ 24348 w 115629"/>
              <a:gd name="connsiteY1" fmla="*/ 557214 h 557214"/>
              <a:gd name="connsiteX0" fmla="*/ 113197 w 113197"/>
              <a:gd name="connsiteY0" fmla="*/ 0 h 557214"/>
              <a:gd name="connsiteX1" fmla="*/ 21916 w 113197"/>
              <a:gd name="connsiteY1" fmla="*/ 557214 h 557214"/>
              <a:gd name="connsiteX0" fmla="*/ 327836 w 327836"/>
              <a:gd name="connsiteY0" fmla="*/ 155010 h 174718"/>
              <a:gd name="connsiteX1" fmla="*/ 812 w 327836"/>
              <a:gd name="connsiteY1" fmla="*/ 43093 h 174718"/>
              <a:gd name="connsiteX0" fmla="*/ 327675 w 327675"/>
              <a:gd name="connsiteY0" fmla="*/ 175856 h 175856"/>
              <a:gd name="connsiteX1" fmla="*/ 651 w 327675"/>
              <a:gd name="connsiteY1" fmla="*/ 63939 h 175856"/>
              <a:gd name="connsiteX0" fmla="*/ 339550 w 339550"/>
              <a:gd name="connsiteY0" fmla="*/ 173914 h 173914"/>
              <a:gd name="connsiteX1" fmla="*/ 620 w 339550"/>
              <a:gd name="connsiteY1" fmla="*/ 64378 h 173914"/>
              <a:gd name="connsiteX0" fmla="*/ 401338 w 401338"/>
              <a:gd name="connsiteY0" fmla="*/ 36815 h 158260"/>
              <a:gd name="connsiteX1" fmla="*/ 495 w 401338"/>
              <a:gd name="connsiteY1" fmla="*/ 158260 h 158260"/>
              <a:gd name="connsiteX0" fmla="*/ 400843 w 400843"/>
              <a:gd name="connsiteY0" fmla="*/ 27037 h 148482"/>
              <a:gd name="connsiteX1" fmla="*/ 0 w 400843"/>
              <a:gd name="connsiteY1" fmla="*/ 148482 h 148482"/>
              <a:gd name="connsiteX0" fmla="*/ 396080 w 396080"/>
              <a:gd name="connsiteY0" fmla="*/ 37662 h 113863"/>
              <a:gd name="connsiteX1" fmla="*/ 0 w 396080"/>
              <a:gd name="connsiteY1" fmla="*/ 113863 h 113863"/>
              <a:gd name="connsiteX0" fmla="*/ 396080 w 396080"/>
              <a:gd name="connsiteY0" fmla="*/ 33163 h 109364"/>
              <a:gd name="connsiteX1" fmla="*/ 0 w 396080"/>
              <a:gd name="connsiteY1" fmla="*/ 109364 h 109364"/>
              <a:gd name="connsiteX0" fmla="*/ 396080 w 396080"/>
              <a:gd name="connsiteY0" fmla="*/ 31640 h 107841"/>
              <a:gd name="connsiteX1" fmla="*/ 0 w 396080"/>
              <a:gd name="connsiteY1" fmla="*/ 107841 h 107841"/>
              <a:gd name="connsiteX0" fmla="*/ 403224 w 403224"/>
              <a:gd name="connsiteY0" fmla="*/ 29491 h 115217"/>
              <a:gd name="connsiteX1" fmla="*/ 0 w 403224"/>
              <a:gd name="connsiteY1" fmla="*/ 115217 h 115217"/>
              <a:gd name="connsiteX0" fmla="*/ 403224 w 403224"/>
              <a:gd name="connsiteY0" fmla="*/ 30864 h 116590"/>
              <a:gd name="connsiteX1" fmla="*/ 0 w 403224"/>
              <a:gd name="connsiteY1" fmla="*/ 116590 h 116590"/>
              <a:gd name="connsiteX0" fmla="*/ 403224 w 403224"/>
              <a:gd name="connsiteY0" fmla="*/ 32972 h 118698"/>
              <a:gd name="connsiteX1" fmla="*/ 0 w 403224"/>
              <a:gd name="connsiteY1" fmla="*/ 118698 h 118698"/>
              <a:gd name="connsiteX0" fmla="*/ 403224 w 403224"/>
              <a:gd name="connsiteY0" fmla="*/ 32503 h 118229"/>
              <a:gd name="connsiteX1" fmla="*/ 0 w 403224"/>
              <a:gd name="connsiteY1" fmla="*/ 118229 h 118229"/>
              <a:gd name="connsiteX0" fmla="*/ 403224 w 403224"/>
              <a:gd name="connsiteY0" fmla="*/ 33602 h 114565"/>
              <a:gd name="connsiteX1" fmla="*/ 0 w 403224"/>
              <a:gd name="connsiteY1" fmla="*/ 114565 h 114565"/>
              <a:gd name="connsiteX0" fmla="*/ 403224 w 403224"/>
              <a:gd name="connsiteY0" fmla="*/ 42053 h 123016"/>
              <a:gd name="connsiteX1" fmla="*/ 0 w 403224"/>
              <a:gd name="connsiteY1" fmla="*/ 123016 h 123016"/>
              <a:gd name="connsiteX0" fmla="*/ 403224 w 403224"/>
              <a:gd name="connsiteY0" fmla="*/ 39941 h 120904"/>
              <a:gd name="connsiteX1" fmla="*/ 0 w 403224"/>
              <a:gd name="connsiteY1" fmla="*/ 120904 h 120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3224" h="120904">
                <a:moveTo>
                  <a:pt x="403224" y="39941"/>
                </a:moveTo>
                <a:cubicBezTo>
                  <a:pt x="269874" y="-48165"/>
                  <a:pt x="166690" y="23272"/>
                  <a:pt x="0" y="120904"/>
                </a:cubicBezTo>
              </a:path>
            </a:pathLst>
          </a:custGeom>
          <a:noFill/>
          <a:ln w="38100" cap="rnd">
            <a:solidFill>
              <a:srgbClr val="DD596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59" name="Rectangle 2858">
            <a:extLst>
              <a:ext uri="{FF2B5EF4-FFF2-40B4-BE49-F238E27FC236}">
                <a16:creationId xmlns:a16="http://schemas.microsoft.com/office/drawing/2014/main" id="{F29D5CDD-0294-CAA1-64F2-8F80244129D6}"/>
              </a:ext>
            </a:extLst>
          </p:cNvPr>
          <p:cNvSpPr/>
          <p:nvPr/>
        </p:nvSpPr>
        <p:spPr>
          <a:xfrm rot="21401961">
            <a:off x="11387888" y="13621761"/>
            <a:ext cx="842721" cy="768283"/>
          </a:xfrm>
          <a:custGeom>
            <a:avLst/>
            <a:gdLst>
              <a:gd name="connsiteX0" fmla="*/ 0 w 1024436"/>
              <a:gd name="connsiteY0" fmla="*/ 0 h 676120"/>
              <a:gd name="connsiteX1" fmla="*/ 1024436 w 1024436"/>
              <a:gd name="connsiteY1" fmla="*/ 0 h 676120"/>
              <a:gd name="connsiteX2" fmla="*/ 1024436 w 1024436"/>
              <a:gd name="connsiteY2" fmla="*/ 676120 h 676120"/>
              <a:gd name="connsiteX3" fmla="*/ 0 w 1024436"/>
              <a:gd name="connsiteY3" fmla="*/ 676120 h 676120"/>
              <a:gd name="connsiteX4" fmla="*/ 0 w 1024436"/>
              <a:gd name="connsiteY4" fmla="*/ 0 h 676120"/>
              <a:gd name="connsiteX0" fmla="*/ 0 w 1024436"/>
              <a:gd name="connsiteY0" fmla="*/ 91440 h 767560"/>
              <a:gd name="connsiteX1" fmla="*/ 788216 w 1024436"/>
              <a:gd name="connsiteY1" fmla="*/ 0 h 767560"/>
              <a:gd name="connsiteX2" fmla="*/ 1024436 w 1024436"/>
              <a:gd name="connsiteY2" fmla="*/ 767560 h 767560"/>
              <a:gd name="connsiteX3" fmla="*/ 0 w 1024436"/>
              <a:gd name="connsiteY3" fmla="*/ 767560 h 767560"/>
              <a:gd name="connsiteX4" fmla="*/ 0 w 1024436"/>
              <a:gd name="connsiteY4" fmla="*/ 91440 h 767560"/>
              <a:gd name="connsiteX0" fmla="*/ 0 w 948236"/>
              <a:gd name="connsiteY0" fmla="*/ 91440 h 767560"/>
              <a:gd name="connsiteX1" fmla="*/ 788216 w 948236"/>
              <a:gd name="connsiteY1" fmla="*/ 0 h 767560"/>
              <a:gd name="connsiteX2" fmla="*/ 948236 w 948236"/>
              <a:gd name="connsiteY2" fmla="*/ 424660 h 767560"/>
              <a:gd name="connsiteX3" fmla="*/ 0 w 948236"/>
              <a:gd name="connsiteY3" fmla="*/ 767560 h 767560"/>
              <a:gd name="connsiteX4" fmla="*/ 0 w 948236"/>
              <a:gd name="connsiteY4" fmla="*/ 91440 h 767560"/>
              <a:gd name="connsiteX0" fmla="*/ 0 w 948236"/>
              <a:gd name="connsiteY0" fmla="*/ 91440 h 965680"/>
              <a:gd name="connsiteX1" fmla="*/ 788216 w 948236"/>
              <a:gd name="connsiteY1" fmla="*/ 0 h 965680"/>
              <a:gd name="connsiteX2" fmla="*/ 948236 w 948236"/>
              <a:gd name="connsiteY2" fmla="*/ 424660 h 965680"/>
              <a:gd name="connsiteX3" fmla="*/ 259080 w 948236"/>
              <a:gd name="connsiteY3" fmla="*/ 965680 h 965680"/>
              <a:gd name="connsiteX4" fmla="*/ 0 w 948236"/>
              <a:gd name="connsiteY4" fmla="*/ 91440 h 965680"/>
              <a:gd name="connsiteX0" fmla="*/ 0 w 1077776"/>
              <a:gd name="connsiteY0" fmla="*/ 678180 h 965680"/>
              <a:gd name="connsiteX1" fmla="*/ 917756 w 1077776"/>
              <a:gd name="connsiteY1" fmla="*/ 0 h 965680"/>
              <a:gd name="connsiteX2" fmla="*/ 1077776 w 1077776"/>
              <a:gd name="connsiteY2" fmla="*/ 424660 h 965680"/>
              <a:gd name="connsiteX3" fmla="*/ 388620 w 1077776"/>
              <a:gd name="connsiteY3" fmla="*/ 965680 h 965680"/>
              <a:gd name="connsiteX4" fmla="*/ 0 w 1077776"/>
              <a:gd name="connsiteY4" fmla="*/ 678180 h 965680"/>
              <a:gd name="connsiteX0" fmla="*/ 0 w 1077776"/>
              <a:gd name="connsiteY0" fmla="*/ 609600 h 897100"/>
              <a:gd name="connsiteX1" fmla="*/ 727256 w 1077776"/>
              <a:gd name="connsiteY1" fmla="*/ 0 h 897100"/>
              <a:gd name="connsiteX2" fmla="*/ 1077776 w 1077776"/>
              <a:gd name="connsiteY2" fmla="*/ 356080 h 897100"/>
              <a:gd name="connsiteX3" fmla="*/ 388620 w 1077776"/>
              <a:gd name="connsiteY3" fmla="*/ 897100 h 897100"/>
              <a:gd name="connsiteX4" fmla="*/ 0 w 1077776"/>
              <a:gd name="connsiteY4" fmla="*/ 609600 h 897100"/>
              <a:gd name="connsiteX0" fmla="*/ 0 w 986336"/>
              <a:gd name="connsiteY0" fmla="*/ 609600 h 897100"/>
              <a:gd name="connsiteX1" fmla="*/ 727256 w 986336"/>
              <a:gd name="connsiteY1" fmla="*/ 0 h 897100"/>
              <a:gd name="connsiteX2" fmla="*/ 986336 w 986336"/>
              <a:gd name="connsiteY2" fmla="*/ 325600 h 897100"/>
              <a:gd name="connsiteX3" fmla="*/ 388620 w 986336"/>
              <a:gd name="connsiteY3" fmla="*/ 897100 h 897100"/>
              <a:gd name="connsiteX4" fmla="*/ 0 w 986336"/>
              <a:gd name="connsiteY4" fmla="*/ 609600 h 897100"/>
              <a:gd name="connsiteX0" fmla="*/ 0 w 986336"/>
              <a:gd name="connsiteY0" fmla="*/ 609600 h 843760"/>
              <a:gd name="connsiteX1" fmla="*/ 727256 w 986336"/>
              <a:gd name="connsiteY1" fmla="*/ 0 h 843760"/>
              <a:gd name="connsiteX2" fmla="*/ 986336 w 986336"/>
              <a:gd name="connsiteY2" fmla="*/ 325600 h 843760"/>
              <a:gd name="connsiteX3" fmla="*/ 365760 w 986336"/>
              <a:gd name="connsiteY3" fmla="*/ 843760 h 843760"/>
              <a:gd name="connsiteX4" fmla="*/ 0 w 986336"/>
              <a:gd name="connsiteY4" fmla="*/ 609600 h 843760"/>
              <a:gd name="connsiteX0" fmla="*/ 0 w 724398"/>
              <a:gd name="connsiteY0" fmla="*/ 428625 h 843760"/>
              <a:gd name="connsiteX1" fmla="*/ 465318 w 724398"/>
              <a:gd name="connsiteY1" fmla="*/ 0 h 843760"/>
              <a:gd name="connsiteX2" fmla="*/ 724398 w 724398"/>
              <a:gd name="connsiteY2" fmla="*/ 325600 h 843760"/>
              <a:gd name="connsiteX3" fmla="*/ 103822 w 724398"/>
              <a:gd name="connsiteY3" fmla="*/ 843760 h 843760"/>
              <a:gd name="connsiteX4" fmla="*/ 0 w 724398"/>
              <a:gd name="connsiteY4" fmla="*/ 428625 h 843760"/>
              <a:gd name="connsiteX0" fmla="*/ 0 w 724398"/>
              <a:gd name="connsiteY0" fmla="*/ 428625 h 700885"/>
              <a:gd name="connsiteX1" fmla="*/ 465318 w 724398"/>
              <a:gd name="connsiteY1" fmla="*/ 0 h 700885"/>
              <a:gd name="connsiteX2" fmla="*/ 724398 w 724398"/>
              <a:gd name="connsiteY2" fmla="*/ 325600 h 700885"/>
              <a:gd name="connsiteX3" fmla="*/ 199072 w 724398"/>
              <a:gd name="connsiteY3" fmla="*/ 700885 h 700885"/>
              <a:gd name="connsiteX4" fmla="*/ 0 w 724398"/>
              <a:gd name="connsiteY4" fmla="*/ 428625 h 700885"/>
              <a:gd name="connsiteX0" fmla="*/ 0 w 733923"/>
              <a:gd name="connsiteY0" fmla="*/ 428625 h 700885"/>
              <a:gd name="connsiteX1" fmla="*/ 465318 w 733923"/>
              <a:gd name="connsiteY1" fmla="*/ 0 h 700885"/>
              <a:gd name="connsiteX2" fmla="*/ 733923 w 733923"/>
              <a:gd name="connsiteY2" fmla="*/ 344650 h 700885"/>
              <a:gd name="connsiteX3" fmla="*/ 199072 w 733923"/>
              <a:gd name="connsiteY3" fmla="*/ 700885 h 700885"/>
              <a:gd name="connsiteX4" fmla="*/ 0 w 733923"/>
              <a:gd name="connsiteY4" fmla="*/ 428625 h 700885"/>
              <a:gd name="connsiteX0" fmla="*/ 0 w 733923"/>
              <a:gd name="connsiteY0" fmla="*/ 428625 h 710410"/>
              <a:gd name="connsiteX1" fmla="*/ 465318 w 733923"/>
              <a:gd name="connsiteY1" fmla="*/ 0 h 710410"/>
              <a:gd name="connsiteX2" fmla="*/ 733923 w 733923"/>
              <a:gd name="connsiteY2" fmla="*/ 344650 h 710410"/>
              <a:gd name="connsiteX3" fmla="*/ 213360 w 733923"/>
              <a:gd name="connsiteY3" fmla="*/ 710410 h 710410"/>
              <a:gd name="connsiteX4" fmla="*/ 0 w 733923"/>
              <a:gd name="connsiteY4" fmla="*/ 428625 h 710410"/>
              <a:gd name="connsiteX0" fmla="*/ 0 w 733923"/>
              <a:gd name="connsiteY0" fmla="*/ 428625 h 710410"/>
              <a:gd name="connsiteX1" fmla="*/ 493893 w 733923"/>
              <a:gd name="connsiteY1" fmla="*/ 0 h 710410"/>
              <a:gd name="connsiteX2" fmla="*/ 733923 w 733923"/>
              <a:gd name="connsiteY2" fmla="*/ 344650 h 710410"/>
              <a:gd name="connsiteX3" fmla="*/ 213360 w 733923"/>
              <a:gd name="connsiteY3" fmla="*/ 710410 h 710410"/>
              <a:gd name="connsiteX4" fmla="*/ 0 w 733923"/>
              <a:gd name="connsiteY4" fmla="*/ 428625 h 710410"/>
              <a:gd name="connsiteX0" fmla="*/ 0 w 733923"/>
              <a:gd name="connsiteY0" fmla="*/ 428625 h 772322"/>
              <a:gd name="connsiteX1" fmla="*/ 493893 w 733923"/>
              <a:gd name="connsiteY1" fmla="*/ 0 h 772322"/>
              <a:gd name="connsiteX2" fmla="*/ 733923 w 733923"/>
              <a:gd name="connsiteY2" fmla="*/ 344650 h 772322"/>
              <a:gd name="connsiteX3" fmla="*/ 160972 w 733923"/>
              <a:gd name="connsiteY3" fmla="*/ 772322 h 772322"/>
              <a:gd name="connsiteX4" fmla="*/ 0 w 733923"/>
              <a:gd name="connsiteY4" fmla="*/ 428625 h 772322"/>
              <a:gd name="connsiteX0" fmla="*/ 0 w 795835"/>
              <a:gd name="connsiteY0" fmla="*/ 476250 h 772322"/>
              <a:gd name="connsiteX1" fmla="*/ 555805 w 795835"/>
              <a:gd name="connsiteY1" fmla="*/ 0 h 772322"/>
              <a:gd name="connsiteX2" fmla="*/ 795835 w 795835"/>
              <a:gd name="connsiteY2" fmla="*/ 344650 h 772322"/>
              <a:gd name="connsiteX3" fmla="*/ 222884 w 795835"/>
              <a:gd name="connsiteY3" fmla="*/ 772322 h 772322"/>
              <a:gd name="connsiteX4" fmla="*/ 0 w 795835"/>
              <a:gd name="connsiteY4" fmla="*/ 476250 h 772322"/>
              <a:gd name="connsiteX0" fmla="*/ 24039 w 819874"/>
              <a:gd name="connsiteY0" fmla="*/ 476250 h 772322"/>
              <a:gd name="connsiteX1" fmla="*/ 579844 w 819874"/>
              <a:gd name="connsiteY1" fmla="*/ 0 h 772322"/>
              <a:gd name="connsiteX2" fmla="*/ 819874 w 819874"/>
              <a:gd name="connsiteY2" fmla="*/ 344650 h 772322"/>
              <a:gd name="connsiteX3" fmla="*/ 246923 w 819874"/>
              <a:gd name="connsiteY3" fmla="*/ 772322 h 772322"/>
              <a:gd name="connsiteX4" fmla="*/ 24039 w 819874"/>
              <a:gd name="connsiteY4" fmla="*/ 476250 h 772322"/>
              <a:gd name="connsiteX0" fmla="*/ 28152 w 823987"/>
              <a:gd name="connsiteY0" fmla="*/ 476250 h 790258"/>
              <a:gd name="connsiteX1" fmla="*/ 583957 w 823987"/>
              <a:gd name="connsiteY1" fmla="*/ 0 h 790258"/>
              <a:gd name="connsiteX2" fmla="*/ 823987 w 823987"/>
              <a:gd name="connsiteY2" fmla="*/ 344650 h 790258"/>
              <a:gd name="connsiteX3" fmla="*/ 251036 w 823987"/>
              <a:gd name="connsiteY3" fmla="*/ 772322 h 790258"/>
              <a:gd name="connsiteX4" fmla="*/ 28152 w 823987"/>
              <a:gd name="connsiteY4" fmla="*/ 476250 h 790258"/>
              <a:gd name="connsiteX0" fmla="*/ 28152 w 823987"/>
              <a:gd name="connsiteY0" fmla="*/ 482545 h 796553"/>
              <a:gd name="connsiteX1" fmla="*/ 583957 w 823987"/>
              <a:gd name="connsiteY1" fmla="*/ 6295 h 796553"/>
              <a:gd name="connsiteX2" fmla="*/ 823987 w 823987"/>
              <a:gd name="connsiteY2" fmla="*/ 350945 h 796553"/>
              <a:gd name="connsiteX3" fmla="*/ 251036 w 823987"/>
              <a:gd name="connsiteY3" fmla="*/ 778617 h 796553"/>
              <a:gd name="connsiteX4" fmla="*/ 28152 w 823987"/>
              <a:gd name="connsiteY4" fmla="*/ 482545 h 796553"/>
              <a:gd name="connsiteX0" fmla="*/ 28152 w 856584"/>
              <a:gd name="connsiteY0" fmla="*/ 482636 h 796644"/>
              <a:gd name="connsiteX1" fmla="*/ 583957 w 856584"/>
              <a:gd name="connsiteY1" fmla="*/ 6386 h 796644"/>
              <a:gd name="connsiteX2" fmla="*/ 823987 w 856584"/>
              <a:gd name="connsiteY2" fmla="*/ 351036 h 796644"/>
              <a:gd name="connsiteX3" fmla="*/ 251036 w 856584"/>
              <a:gd name="connsiteY3" fmla="*/ 778708 h 796644"/>
              <a:gd name="connsiteX4" fmla="*/ 28152 w 856584"/>
              <a:gd name="connsiteY4" fmla="*/ 482636 h 796644"/>
              <a:gd name="connsiteX0" fmla="*/ 28152 w 835136"/>
              <a:gd name="connsiteY0" fmla="*/ 477668 h 791676"/>
              <a:gd name="connsiteX1" fmla="*/ 583957 w 835136"/>
              <a:gd name="connsiteY1" fmla="*/ 1418 h 791676"/>
              <a:gd name="connsiteX2" fmla="*/ 823987 w 835136"/>
              <a:gd name="connsiteY2" fmla="*/ 346068 h 791676"/>
              <a:gd name="connsiteX3" fmla="*/ 251036 w 835136"/>
              <a:gd name="connsiteY3" fmla="*/ 773740 h 791676"/>
              <a:gd name="connsiteX4" fmla="*/ 28152 w 835136"/>
              <a:gd name="connsiteY4" fmla="*/ 477668 h 791676"/>
              <a:gd name="connsiteX0" fmla="*/ 28152 w 854932"/>
              <a:gd name="connsiteY0" fmla="*/ 477459 h 791467"/>
              <a:gd name="connsiteX1" fmla="*/ 583957 w 854932"/>
              <a:gd name="connsiteY1" fmla="*/ 1209 h 791467"/>
              <a:gd name="connsiteX2" fmla="*/ 823987 w 854932"/>
              <a:gd name="connsiteY2" fmla="*/ 345859 h 791467"/>
              <a:gd name="connsiteX3" fmla="*/ 251036 w 854932"/>
              <a:gd name="connsiteY3" fmla="*/ 773531 h 791467"/>
              <a:gd name="connsiteX4" fmla="*/ 28152 w 854932"/>
              <a:gd name="connsiteY4" fmla="*/ 477459 h 791467"/>
              <a:gd name="connsiteX0" fmla="*/ 10821 w 837601"/>
              <a:gd name="connsiteY0" fmla="*/ 477459 h 789256"/>
              <a:gd name="connsiteX1" fmla="*/ 566626 w 837601"/>
              <a:gd name="connsiteY1" fmla="*/ 1209 h 789256"/>
              <a:gd name="connsiteX2" fmla="*/ 806656 w 837601"/>
              <a:gd name="connsiteY2" fmla="*/ 345859 h 789256"/>
              <a:gd name="connsiteX3" fmla="*/ 233705 w 837601"/>
              <a:gd name="connsiteY3" fmla="*/ 773531 h 789256"/>
              <a:gd name="connsiteX4" fmla="*/ 10821 w 837601"/>
              <a:gd name="connsiteY4" fmla="*/ 477459 h 789256"/>
              <a:gd name="connsiteX0" fmla="*/ 12110 w 838890"/>
              <a:gd name="connsiteY0" fmla="*/ 477459 h 775279"/>
              <a:gd name="connsiteX1" fmla="*/ 567915 w 838890"/>
              <a:gd name="connsiteY1" fmla="*/ 1209 h 775279"/>
              <a:gd name="connsiteX2" fmla="*/ 807945 w 838890"/>
              <a:gd name="connsiteY2" fmla="*/ 345859 h 775279"/>
              <a:gd name="connsiteX3" fmla="*/ 234994 w 838890"/>
              <a:gd name="connsiteY3" fmla="*/ 773531 h 775279"/>
              <a:gd name="connsiteX4" fmla="*/ 12110 w 838890"/>
              <a:gd name="connsiteY4" fmla="*/ 477459 h 775279"/>
              <a:gd name="connsiteX0" fmla="*/ 18602 w 845382"/>
              <a:gd name="connsiteY0" fmla="*/ 477459 h 775601"/>
              <a:gd name="connsiteX1" fmla="*/ 574407 w 845382"/>
              <a:gd name="connsiteY1" fmla="*/ 1209 h 775601"/>
              <a:gd name="connsiteX2" fmla="*/ 814437 w 845382"/>
              <a:gd name="connsiteY2" fmla="*/ 345859 h 775601"/>
              <a:gd name="connsiteX3" fmla="*/ 241486 w 845382"/>
              <a:gd name="connsiteY3" fmla="*/ 773531 h 775601"/>
              <a:gd name="connsiteX4" fmla="*/ 18602 w 845382"/>
              <a:gd name="connsiteY4" fmla="*/ 477459 h 775601"/>
              <a:gd name="connsiteX0" fmla="*/ 10821 w 837601"/>
              <a:gd name="connsiteY0" fmla="*/ 477459 h 789256"/>
              <a:gd name="connsiteX1" fmla="*/ 566626 w 837601"/>
              <a:gd name="connsiteY1" fmla="*/ 1209 h 789256"/>
              <a:gd name="connsiteX2" fmla="*/ 806656 w 837601"/>
              <a:gd name="connsiteY2" fmla="*/ 345859 h 789256"/>
              <a:gd name="connsiteX3" fmla="*/ 233705 w 837601"/>
              <a:gd name="connsiteY3" fmla="*/ 773531 h 789256"/>
              <a:gd name="connsiteX4" fmla="*/ 10821 w 837601"/>
              <a:gd name="connsiteY4" fmla="*/ 477459 h 789256"/>
              <a:gd name="connsiteX0" fmla="*/ 14604 w 841384"/>
              <a:gd name="connsiteY0" fmla="*/ 477459 h 792206"/>
              <a:gd name="connsiteX1" fmla="*/ 570409 w 841384"/>
              <a:gd name="connsiteY1" fmla="*/ 1209 h 792206"/>
              <a:gd name="connsiteX2" fmla="*/ 810439 w 841384"/>
              <a:gd name="connsiteY2" fmla="*/ 345859 h 792206"/>
              <a:gd name="connsiteX3" fmla="*/ 237488 w 841384"/>
              <a:gd name="connsiteY3" fmla="*/ 773531 h 792206"/>
              <a:gd name="connsiteX4" fmla="*/ 14604 w 841384"/>
              <a:gd name="connsiteY4" fmla="*/ 477459 h 792206"/>
              <a:gd name="connsiteX0" fmla="*/ 21728 w 848508"/>
              <a:gd name="connsiteY0" fmla="*/ 477459 h 792461"/>
              <a:gd name="connsiteX1" fmla="*/ 577533 w 848508"/>
              <a:gd name="connsiteY1" fmla="*/ 1209 h 792461"/>
              <a:gd name="connsiteX2" fmla="*/ 817563 w 848508"/>
              <a:gd name="connsiteY2" fmla="*/ 345859 h 792461"/>
              <a:gd name="connsiteX3" fmla="*/ 244612 w 848508"/>
              <a:gd name="connsiteY3" fmla="*/ 773531 h 792461"/>
              <a:gd name="connsiteX4" fmla="*/ 21728 w 848508"/>
              <a:gd name="connsiteY4" fmla="*/ 477459 h 792461"/>
              <a:gd name="connsiteX0" fmla="*/ 16048 w 823522"/>
              <a:gd name="connsiteY0" fmla="*/ 477654 h 778812"/>
              <a:gd name="connsiteX1" fmla="*/ 571853 w 823522"/>
              <a:gd name="connsiteY1" fmla="*/ 1404 h 778812"/>
              <a:gd name="connsiteX2" fmla="*/ 811883 w 823522"/>
              <a:gd name="connsiteY2" fmla="*/ 346054 h 778812"/>
              <a:gd name="connsiteX3" fmla="*/ 229407 w 823522"/>
              <a:gd name="connsiteY3" fmla="*/ 759439 h 778812"/>
              <a:gd name="connsiteX4" fmla="*/ 16048 w 823522"/>
              <a:gd name="connsiteY4" fmla="*/ 477654 h 778812"/>
              <a:gd name="connsiteX0" fmla="*/ 16048 w 837161"/>
              <a:gd name="connsiteY0" fmla="*/ 477523 h 778681"/>
              <a:gd name="connsiteX1" fmla="*/ 571853 w 837161"/>
              <a:gd name="connsiteY1" fmla="*/ 1273 h 778681"/>
              <a:gd name="connsiteX2" fmla="*/ 811883 w 837161"/>
              <a:gd name="connsiteY2" fmla="*/ 345923 h 778681"/>
              <a:gd name="connsiteX3" fmla="*/ 229407 w 837161"/>
              <a:gd name="connsiteY3" fmla="*/ 759308 h 778681"/>
              <a:gd name="connsiteX4" fmla="*/ 16048 w 837161"/>
              <a:gd name="connsiteY4" fmla="*/ 477523 h 778681"/>
              <a:gd name="connsiteX0" fmla="*/ 16048 w 846714"/>
              <a:gd name="connsiteY0" fmla="*/ 481085 h 782243"/>
              <a:gd name="connsiteX1" fmla="*/ 571853 w 846714"/>
              <a:gd name="connsiteY1" fmla="*/ 4835 h 782243"/>
              <a:gd name="connsiteX2" fmla="*/ 811883 w 846714"/>
              <a:gd name="connsiteY2" fmla="*/ 349485 h 782243"/>
              <a:gd name="connsiteX3" fmla="*/ 229407 w 846714"/>
              <a:gd name="connsiteY3" fmla="*/ 762870 h 782243"/>
              <a:gd name="connsiteX4" fmla="*/ 16048 w 846714"/>
              <a:gd name="connsiteY4" fmla="*/ 481085 h 782243"/>
              <a:gd name="connsiteX0" fmla="*/ 16944 w 834048"/>
              <a:gd name="connsiteY0" fmla="*/ 481512 h 782670"/>
              <a:gd name="connsiteX1" fmla="*/ 587037 w 834048"/>
              <a:gd name="connsiteY1" fmla="*/ 5262 h 782670"/>
              <a:gd name="connsiteX2" fmla="*/ 812779 w 834048"/>
              <a:gd name="connsiteY2" fmla="*/ 349912 h 782670"/>
              <a:gd name="connsiteX3" fmla="*/ 230303 w 834048"/>
              <a:gd name="connsiteY3" fmla="*/ 763297 h 782670"/>
              <a:gd name="connsiteX4" fmla="*/ 16944 w 834048"/>
              <a:gd name="connsiteY4" fmla="*/ 481512 h 782670"/>
              <a:gd name="connsiteX0" fmla="*/ 16944 w 848057"/>
              <a:gd name="connsiteY0" fmla="*/ 481433 h 782591"/>
              <a:gd name="connsiteX1" fmla="*/ 587037 w 848057"/>
              <a:gd name="connsiteY1" fmla="*/ 5183 h 782591"/>
              <a:gd name="connsiteX2" fmla="*/ 812779 w 848057"/>
              <a:gd name="connsiteY2" fmla="*/ 349833 h 782591"/>
              <a:gd name="connsiteX3" fmla="*/ 230303 w 848057"/>
              <a:gd name="connsiteY3" fmla="*/ 763218 h 782591"/>
              <a:gd name="connsiteX4" fmla="*/ 16944 w 848057"/>
              <a:gd name="connsiteY4" fmla="*/ 481433 h 782591"/>
              <a:gd name="connsiteX0" fmla="*/ 16944 w 846038"/>
              <a:gd name="connsiteY0" fmla="*/ 483425 h 784583"/>
              <a:gd name="connsiteX1" fmla="*/ 587037 w 846038"/>
              <a:gd name="connsiteY1" fmla="*/ 7175 h 784583"/>
              <a:gd name="connsiteX2" fmla="*/ 812779 w 846038"/>
              <a:gd name="connsiteY2" fmla="*/ 351825 h 784583"/>
              <a:gd name="connsiteX3" fmla="*/ 230303 w 846038"/>
              <a:gd name="connsiteY3" fmla="*/ 765210 h 784583"/>
              <a:gd name="connsiteX4" fmla="*/ 16944 w 846038"/>
              <a:gd name="connsiteY4" fmla="*/ 483425 h 784583"/>
              <a:gd name="connsiteX0" fmla="*/ 11186 w 823733"/>
              <a:gd name="connsiteY0" fmla="*/ 483476 h 771098"/>
              <a:gd name="connsiteX1" fmla="*/ 581279 w 823733"/>
              <a:gd name="connsiteY1" fmla="*/ 7226 h 771098"/>
              <a:gd name="connsiteX2" fmla="*/ 807021 w 823733"/>
              <a:gd name="connsiteY2" fmla="*/ 351876 h 771098"/>
              <a:gd name="connsiteX3" fmla="*/ 267408 w 823733"/>
              <a:gd name="connsiteY3" fmla="*/ 750974 h 771098"/>
              <a:gd name="connsiteX4" fmla="*/ 11186 w 823733"/>
              <a:gd name="connsiteY4" fmla="*/ 483476 h 771098"/>
              <a:gd name="connsiteX0" fmla="*/ 11105 w 823652"/>
              <a:gd name="connsiteY0" fmla="*/ 483476 h 772021"/>
              <a:gd name="connsiteX1" fmla="*/ 581198 w 823652"/>
              <a:gd name="connsiteY1" fmla="*/ 7226 h 772021"/>
              <a:gd name="connsiteX2" fmla="*/ 806940 w 823652"/>
              <a:gd name="connsiteY2" fmla="*/ 351876 h 772021"/>
              <a:gd name="connsiteX3" fmla="*/ 267327 w 823652"/>
              <a:gd name="connsiteY3" fmla="*/ 750974 h 772021"/>
              <a:gd name="connsiteX4" fmla="*/ 11105 w 823652"/>
              <a:gd name="connsiteY4" fmla="*/ 483476 h 772021"/>
              <a:gd name="connsiteX0" fmla="*/ 11105 w 840124"/>
              <a:gd name="connsiteY0" fmla="*/ 482944 h 771489"/>
              <a:gd name="connsiteX1" fmla="*/ 581198 w 840124"/>
              <a:gd name="connsiteY1" fmla="*/ 6694 h 771489"/>
              <a:gd name="connsiteX2" fmla="*/ 806940 w 840124"/>
              <a:gd name="connsiteY2" fmla="*/ 351344 h 771489"/>
              <a:gd name="connsiteX3" fmla="*/ 267327 w 840124"/>
              <a:gd name="connsiteY3" fmla="*/ 750442 h 771489"/>
              <a:gd name="connsiteX4" fmla="*/ 11105 w 840124"/>
              <a:gd name="connsiteY4" fmla="*/ 482944 h 771489"/>
              <a:gd name="connsiteX0" fmla="*/ 11159 w 840178"/>
              <a:gd name="connsiteY0" fmla="*/ 482944 h 770859"/>
              <a:gd name="connsiteX1" fmla="*/ 581252 w 840178"/>
              <a:gd name="connsiteY1" fmla="*/ 6694 h 770859"/>
              <a:gd name="connsiteX2" fmla="*/ 806994 w 840178"/>
              <a:gd name="connsiteY2" fmla="*/ 351344 h 770859"/>
              <a:gd name="connsiteX3" fmla="*/ 267381 w 840178"/>
              <a:gd name="connsiteY3" fmla="*/ 750442 h 770859"/>
              <a:gd name="connsiteX4" fmla="*/ 11159 w 840178"/>
              <a:gd name="connsiteY4" fmla="*/ 482944 h 770859"/>
              <a:gd name="connsiteX0" fmla="*/ 27993 w 857012"/>
              <a:gd name="connsiteY0" fmla="*/ 482944 h 773469"/>
              <a:gd name="connsiteX1" fmla="*/ 598086 w 857012"/>
              <a:gd name="connsiteY1" fmla="*/ 6694 h 773469"/>
              <a:gd name="connsiteX2" fmla="*/ 823828 w 857012"/>
              <a:gd name="connsiteY2" fmla="*/ 351344 h 773469"/>
              <a:gd name="connsiteX3" fmla="*/ 284215 w 857012"/>
              <a:gd name="connsiteY3" fmla="*/ 750442 h 773469"/>
              <a:gd name="connsiteX4" fmla="*/ 27993 w 857012"/>
              <a:gd name="connsiteY4" fmla="*/ 482944 h 773469"/>
              <a:gd name="connsiteX0" fmla="*/ 29823 w 858842"/>
              <a:gd name="connsiteY0" fmla="*/ 482944 h 782235"/>
              <a:gd name="connsiteX1" fmla="*/ 599916 w 858842"/>
              <a:gd name="connsiteY1" fmla="*/ 6694 h 782235"/>
              <a:gd name="connsiteX2" fmla="*/ 825658 w 858842"/>
              <a:gd name="connsiteY2" fmla="*/ 351344 h 782235"/>
              <a:gd name="connsiteX3" fmla="*/ 286045 w 858842"/>
              <a:gd name="connsiteY3" fmla="*/ 750442 h 782235"/>
              <a:gd name="connsiteX4" fmla="*/ 29823 w 858842"/>
              <a:gd name="connsiteY4" fmla="*/ 482944 h 782235"/>
              <a:gd name="connsiteX0" fmla="*/ 15576 w 844595"/>
              <a:gd name="connsiteY0" fmla="*/ 482944 h 779824"/>
              <a:gd name="connsiteX1" fmla="*/ 585669 w 844595"/>
              <a:gd name="connsiteY1" fmla="*/ 6694 h 779824"/>
              <a:gd name="connsiteX2" fmla="*/ 811411 w 844595"/>
              <a:gd name="connsiteY2" fmla="*/ 351344 h 779824"/>
              <a:gd name="connsiteX3" fmla="*/ 271798 w 844595"/>
              <a:gd name="connsiteY3" fmla="*/ 750442 h 779824"/>
              <a:gd name="connsiteX4" fmla="*/ 15576 w 844595"/>
              <a:gd name="connsiteY4" fmla="*/ 482944 h 779824"/>
              <a:gd name="connsiteX0" fmla="*/ 13702 w 842721"/>
              <a:gd name="connsiteY0" fmla="*/ 482944 h 768283"/>
              <a:gd name="connsiteX1" fmla="*/ 583795 w 842721"/>
              <a:gd name="connsiteY1" fmla="*/ 6694 h 768283"/>
              <a:gd name="connsiteX2" fmla="*/ 809537 w 842721"/>
              <a:gd name="connsiteY2" fmla="*/ 351344 h 768283"/>
              <a:gd name="connsiteX3" fmla="*/ 269924 w 842721"/>
              <a:gd name="connsiteY3" fmla="*/ 750442 h 768283"/>
              <a:gd name="connsiteX4" fmla="*/ 13702 w 842721"/>
              <a:gd name="connsiteY4" fmla="*/ 482944 h 768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2721" h="768283">
                <a:moveTo>
                  <a:pt x="13702" y="482944"/>
                </a:moveTo>
                <a:cubicBezTo>
                  <a:pt x="70257" y="360863"/>
                  <a:pt x="453829" y="41091"/>
                  <a:pt x="583795" y="6694"/>
                </a:cubicBezTo>
                <a:cubicBezTo>
                  <a:pt x="792634" y="-48577"/>
                  <a:pt x="902150" y="253748"/>
                  <a:pt x="809537" y="351344"/>
                </a:cubicBezTo>
                <a:cubicBezTo>
                  <a:pt x="628637" y="541977"/>
                  <a:pt x="444352" y="661624"/>
                  <a:pt x="269924" y="750442"/>
                </a:cubicBezTo>
                <a:cubicBezTo>
                  <a:pt x="110269" y="831738"/>
                  <a:pt x="-48135" y="616427"/>
                  <a:pt x="13702" y="482944"/>
                </a:cubicBezTo>
                <a:close/>
              </a:path>
            </a:pathLst>
          </a:custGeom>
          <a:solidFill>
            <a:srgbClr val="94244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860" name="Freeform: Shape 2859">
            <a:extLst>
              <a:ext uri="{FF2B5EF4-FFF2-40B4-BE49-F238E27FC236}">
                <a16:creationId xmlns:a16="http://schemas.microsoft.com/office/drawing/2014/main" id="{E9D5C388-BA10-2AFD-3B70-7D1796F03A77}"/>
              </a:ext>
            </a:extLst>
          </p:cNvPr>
          <p:cNvSpPr/>
          <p:nvPr/>
        </p:nvSpPr>
        <p:spPr>
          <a:xfrm>
            <a:off x="11744116" y="13625693"/>
            <a:ext cx="394495" cy="155650"/>
          </a:xfrm>
          <a:custGeom>
            <a:avLst/>
            <a:gdLst>
              <a:gd name="connsiteX0" fmla="*/ 0 w 157162"/>
              <a:gd name="connsiteY0" fmla="*/ 0 h 271463"/>
              <a:gd name="connsiteX1" fmla="*/ 157162 w 157162"/>
              <a:gd name="connsiteY1" fmla="*/ 271463 h 271463"/>
              <a:gd name="connsiteX0" fmla="*/ 0 w 211137"/>
              <a:gd name="connsiteY0" fmla="*/ 0 h 528638"/>
              <a:gd name="connsiteX1" fmla="*/ 211137 w 211137"/>
              <a:gd name="connsiteY1" fmla="*/ 528638 h 528638"/>
              <a:gd name="connsiteX0" fmla="*/ 36294 w 247431"/>
              <a:gd name="connsiteY0" fmla="*/ 0 h 528638"/>
              <a:gd name="connsiteX1" fmla="*/ 247431 w 247431"/>
              <a:gd name="connsiteY1" fmla="*/ 528638 h 528638"/>
              <a:gd name="connsiteX0" fmla="*/ 36879 w 241666"/>
              <a:gd name="connsiteY0" fmla="*/ 0 h 538163"/>
              <a:gd name="connsiteX1" fmla="*/ 241666 w 241666"/>
              <a:gd name="connsiteY1" fmla="*/ 538163 h 538163"/>
              <a:gd name="connsiteX0" fmla="*/ 110795 w 110795"/>
              <a:gd name="connsiteY0" fmla="*/ 0 h 534988"/>
              <a:gd name="connsiteX1" fmla="*/ 36182 w 110795"/>
              <a:gd name="connsiteY1" fmla="*/ 534988 h 534988"/>
              <a:gd name="connsiteX0" fmla="*/ 102731 w 102731"/>
              <a:gd name="connsiteY0" fmla="*/ 0 h 534988"/>
              <a:gd name="connsiteX1" fmla="*/ 28118 w 102731"/>
              <a:gd name="connsiteY1" fmla="*/ 534988 h 534988"/>
              <a:gd name="connsiteX0" fmla="*/ 108699 w 108699"/>
              <a:gd name="connsiteY0" fmla="*/ 0 h 557213"/>
              <a:gd name="connsiteX1" fmla="*/ 24561 w 108699"/>
              <a:gd name="connsiteY1" fmla="*/ 557213 h 557213"/>
              <a:gd name="connsiteX0" fmla="*/ 115110 w 115110"/>
              <a:gd name="connsiteY0" fmla="*/ 0 h 564357"/>
              <a:gd name="connsiteX1" fmla="*/ 21447 w 115110"/>
              <a:gd name="connsiteY1" fmla="*/ 564357 h 564357"/>
              <a:gd name="connsiteX0" fmla="*/ 114509 w 114509"/>
              <a:gd name="connsiteY0" fmla="*/ 0 h 564357"/>
              <a:gd name="connsiteX1" fmla="*/ 20846 w 114509"/>
              <a:gd name="connsiteY1" fmla="*/ 564357 h 564357"/>
              <a:gd name="connsiteX0" fmla="*/ 109743 w 109743"/>
              <a:gd name="connsiteY0" fmla="*/ 0 h 564357"/>
              <a:gd name="connsiteX1" fmla="*/ 16080 w 109743"/>
              <a:gd name="connsiteY1" fmla="*/ 564357 h 564357"/>
              <a:gd name="connsiteX0" fmla="*/ 109743 w 109743"/>
              <a:gd name="connsiteY0" fmla="*/ 0 h 566739"/>
              <a:gd name="connsiteX1" fmla="*/ 16080 w 109743"/>
              <a:gd name="connsiteY1" fmla="*/ 566739 h 566739"/>
              <a:gd name="connsiteX0" fmla="*/ 122538 w 122538"/>
              <a:gd name="connsiteY0" fmla="*/ 0 h 566739"/>
              <a:gd name="connsiteX1" fmla="*/ 28875 w 122538"/>
              <a:gd name="connsiteY1" fmla="*/ 566739 h 566739"/>
              <a:gd name="connsiteX0" fmla="*/ 124016 w 124016"/>
              <a:gd name="connsiteY0" fmla="*/ 0 h 554833"/>
              <a:gd name="connsiteX1" fmla="*/ 27972 w 124016"/>
              <a:gd name="connsiteY1" fmla="*/ 554833 h 554833"/>
              <a:gd name="connsiteX0" fmla="*/ 121086 w 121086"/>
              <a:gd name="connsiteY0" fmla="*/ 0 h 557214"/>
              <a:gd name="connsiteX1" fmla="*/ 29805 w 121086"/>
              <a:gd name="connsiteY1" fmla="*/ 557214 h 557214"/>
              <a:gd name="connsiteX0" fmla="*/ 116130 w 116130"/>
              <a:gd name="connsiteY0" fmla="*/ 0 h 557214"/>
              <a:gd name="connsiteX1" fmla="*/ 24849 w 116130"/>
              <a:gd name="connsiteY1" fmla="*/ 557214 h 557214"/>
              <a:gd name="connsiteX0" fmla="*/ 109349 w 109349"/>
              <a:gd name="connsiteY0" fmla="*/ 0 h 557214"/>
              <a:gd name="connsiteX1" fmla="*/ 18068 w 109349"/>
              <a:gd name="connsiteY1" fmla="*/ 557214 h 557214"/>
              <a:gd name="connsiteX0" fmla="*/ 101006 w 101006"/>
              <a:gd name="connsiteY0" fmla="*/ 0 h 557214"/>
              <a:gd name="connsiteX1" fmla="*/ 9725 w 101006"/>
              <a:gd name="connsiteY1" fmla="*/ 557214 h 557214"/>
              <a:gd name="connsiteX0" fmla="*/ 111262 w 111262"/>
              <a:gd name="connsiteY0" fmla="*/ 0 h 557214"/>
              <a:gd name="connsiteX1" fmla="*/ 19981 w 111262"/>
              <a:gd name="connsiteY1" fmla="*/ 557214 h 557214"/>
              <a:gd name="connsiteX0" fmla="*/ 113196 w 113196"/>
              <a:gd name="connsiteY0" fmla="*/ 0 h 557214"/>
              <a:gd name="connsiteX1" fmla="*/ 21915 w 113196"/>
              <a:gd name="connsiteY1" fmla="*/ 557214 h 557214"/>
              <a:gd name="connsiteX0" fmla="*/ 108602 w 108602"/>
              <a:gd name="connsiteY0" fmla="*/ 0 h 557214"/>
              <a:gd name="connsiteX1" fmla="*/ 17321 w 108602"/>
              <a:gd name="connsiteY1" fmla="*/ 557214 h 557214"/>
              <a:gd name="connsiteX0" fmla="*/ 115629 w 115629"/>
              <a:gd name="connsiteY0" fmla="*/ 0 h 557214"/>
              <a:gd name="connsiteX1" fmla="*/ 24348 w 115629"/>
              <a:gd name="connsiteY1" fmla="*/ 557214 h 557214"/>
              <a:gd name="connsiteX0" fmla="*/ 113197 w 113197"/>
              <a:gd name="connsiteY0" fmla="*/ 0 h 557214"/>
              <a:gd name="connsiteX1" fmla="*/ 21916 w 113197"/>
              <a:gd name="connsiteY1" fmla="*/ 557214 h 557214"/>
              <a:gd name="connsiteX0" fmla="*/ 327836 w 327836"/>
              <a:gd name="connsiteY0" fmla="*/ 155010 h 174718"/>
              <a:gd name="connsiteX1" fmla="*/ 812 w 327836"/>
              <a:gd name="connsiteY1" fmla="*/ 43093 h 174718"/>
              <a:gd name="connsiteX0" fmla="*/ 327675 w 327675"/>
              <a:gd name="connsiteY0" fmla="*/ 175856 h 175856"/>
              <a:gd name="connsiteX1" fmla="*/ 651 w 327675"/>
              <a:gd name="connsiteY1" fmla="*/ 63939 h 175856"/>
              <a:gd name="connsiteX0" fmla="*/ 339550 w 339550"/>
              <a:gd name="connsiteY0" fmla="*/ 173914 h 173914"/>
              <a:gd name="connsiteX1" fmla="*/ 620 w 339550"/>
              <a:gd name="connsiteY1" fmla="*/ 64378 h 173914"/>
              <a:gd name="connsiteX0" fmla="*/ 401338 w 401338"/>
              <a:gd name="connsiteY0" fmla="*/ 36815 h 158260"/>
              <a:gd name="connsiteX1" fmla="*/ 495 w 401338"/>
              <a:gd name="connsiteY1" fmla="*/ 158260 h 158260"/>
              <a:gd name="connsiteX0" fmla="*/ 400843 w 400843"/>
              <a:gd name="connsiteY0" fmla="*/ 27037 h 148482"/>
              <a:gd name="connsiteX1" fmla="*/ 0 w 400843"/>
              <a:gd name="connsiteY1" fmla="*/ 148482 h 148482"/>
              <a:gd name="connsiteX0" fmla="*/ 396080 w 396080"/>
              <a:gd name="connsiteY0" fmla="*/ 37662 h 113863"/>
              <a:gd name="connsiteX1" fmla="*/ 0 w 396080"/>
              <a:gd name="connsiteY1" fmla="*/ 113863 h 113863"/>
              <a:gd name="connsiteX0" fmla="*/ 396080 w 396080"/>
              <a:gd name="connsiteY0" fmla="*/ 33163 h 109364"/>
              <a:gd name="connsiteX1" fmla="*/ 0 w 396080"/>
              <a:gd name="connsiteY1" fmla="*/ 109364 h 109364"/>
              <a:gd name="connsiteX0" fmla="*/ 396080 w 396080"/>
              <a:gd name="connsiteY0" fmla="*/ 31640 h 107841"/>
              <a:gd name="connsiteX1" fmla="*/ 0 w 396080"/>
              <a:gd name="connsiteY1" fmla="*/ 107841 h 107841"/>
              <a:gd name="connsiteX0" fmla="*/ 403224 w 403224"/>
              <a:gd name="connsiteY0" fmla="*/ 29491 h 115217"/>
              <a:gd name="connsiteX1" fmla="*/ 0 w 403224"/>
              <a:gd name="connsiteY1" fmla="*/ 115217 h 115217"/>
              <a:gd name="connsiteX0" fmla="*/ 403224 w 403224"/>
              <a:gd name="connsiteY0" fmla="*/ 30864 h 116590"/>
              <a:gd name="connsiteX1" fmla="*/ 0 w 403224"/>
              <a:gd name="connsiteY1" fmla="*/ 116590 h 116590"/>
              <a:gd name="connsiteX0" fmla="*/ 403224 w 403224"/>
              <a:gd name="connsiteY0" fmla="*/ 32972 h 118698"/>
              <a:gd name="connsiteX1" fmla="*/ 0 w 403224"/>
              <a:gd name="connsiteY1" fmla="*/ 118698 h 118698"/>
              <a:gd name="connsiteX0" fmla="*/ 403224 w 403224"/>
              <a:gd name="connsiteY0" fmla="*/ 32503 h 118229"/>
              <a:gd name="connsiteX1" fmla="*/ 0 w 403224"/>
              <a:gd name="connsiteY1" fmla="*/ 118229 h 118229"/>
              <a:gd name="connsiteX0" fmla="*/ 403224 w 403224"/>
              <a:gd name="connsiteY0" fmla="*/ 33602 h 114565"/>
              <a:gd name="connsiteX1" fmla="*/ 0 w 403224"/>
              <a:gd name="connsiteY1" fmla="*/ 114565 h 114565"/>
              <a:gd name="connsiteX0" fmla="*/ 403224 w 403224"/>
              <a:gd name="connsiteY0" fmla="*/ 42053 h 123016"/>
              <a:gd name="connsiteX1" fmla="*/ 0 w 403224"/>
              <a:gd name="connsiteY1" fmla="*/ 123016 h 123016"/>
              <a:gd name="connsiteX0" fmla="*/ 403224 w 403224"/>
              <a:gd name="connsiteY0" fmla="*/ 39941 h 120904"/>
              <a:gd name="connsiteX1" fmla="*/ 0 w 403224"/>
              <a:gd name="connsiteY1" fmla="*/ 120904 h 120904"/>
              <a:gd name="connsiteX0" fmla="*/ 415924 w 415924"/>
              <a:gd name="connsiteY0" fmla="*/ 45917 h 104655"/>
              <a:gd name="connsiteX1" fmla="*/ 0 w 415924"/>
              <a:gd name="connsiteY1" fmla="*/ 104655 h 104655"/>
              <a:gd name="connsiteX0" fmla="*/ 399255 w 399255"/>
              <a:gd name="connsiteY0" fmla="*/ 43847 h 109728"/>
              <a:gd name="connsiteX1" fmla="*/ 0 w 399255"/>
              <a:gd name="connsiteY1" fmla="*/ 109728 h 109728"/>
              <a:gd name="connsiteX0" fmla="*/ 399255 w 399255"/>
              <a:gd name="connsiteY0" fmla="*/ 70990 h 136871"/>
              <a:gd name="connsiteX1" fmla="*/ 0 w 399255"/>
              <a:gd name="connsiteY1" fmla="*/ 136871 h 136871"/>
              <a:gd name="connsiteX0" fmla="*/ 401637 w 401637"/>
              <a:gd name="connsiteY0" fmla="*/ 70990 h 136871"/>
              <a:gd name="connsiteX1" fmla="*/ 0 w 401637"/>
              <a:gd name="connsiteY1" fmla="*/ 136871 h 136871"/>
              <a:gd name="connsiteX0" fmla="*/ 401637 w 401637"/>
              <a:gd name="connsiteY0" fmla="*/ 91321 h 157202"/>
              <a:gd name="connsiteX1" fmla="*/ 0 w 401637"/>
              <a:gd name="connsiteY1" fmla="*/ 157202 h 157202"/>
              <a:gd name="connsiteX0" fmla="*/ 399256 w 399256"/>
              <a:gd name="connsiteY0" fmla="*/ 84858 h 167408"/>
              <a:gd name="connsiteX1" fmla="*/ 0 w 399256"/>
              <a:gd name="connsiteY1" fmla="*/ 167408 h 167408"/>
              <a:gd name="connsiteX0" fmla="*/ 399256 w 399256"/>
              <a:gd name="connsiteY0" fmla="*/ 73736 h 156286"/>
              <a:gd name="connsiteX1" fmla="*/ 0 w 399256"/>
              <a:gd name="connsiteY1" fmla="*/ 156286 h 156286"/>
              <a:gd name="connsiteX0" fmla="*/ 392113 w 392113"/>
              <a:gd name="connsiteY0" fmla="*/ 72818 h 157750"/>
              <a:gd name="connsiteX1" fmla="*/ 0 w 392113"/>
              <a:gd name="connsiteY1" fmla="*/ 157750 h 157750"/>
              <a:gd name="connsiteX0" fmla="*/ 392113 w 392113"/>
              <a:gd name="connsiteY0" fmla="*/ 67793 h 152725"/>
              <a:gd name="connsiteX1" fmla="*/ 0 w 392113"/>
              <a:gd name="connsiteY1" fmla="*/ 152725 h 152725"/>
              <a:gd name="connsiteX0" fmla="*/ 399257 w 399257"/>
              <a:gd name="connsiteY0" fmla="*/ 65956 h 155650"/>
              <a:gd name="connsiteX1" fmla="*/ 0 w 399257"/>
              <a:gd name="connsiteY1" fmla="*/ 155650 h 155650"/>
              <a:gd name="connsiteX0" fmla="*/ 394495 w 394495"/>
              <a:gd name="connsiteY0" fmla="*/ 65956 h 155650"/>
              <a:gd name="connsiteX1" fmla="*/ 0 w 394495"/>
              <a:gd name="connsiteY1" fmla="*/ 155650 h 155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94495" h="155650">
                <a:moveTo>
                  <a:pt x="394495" y="65956"/>
                </a:moveTo>
                <a:cubicBezTo>
                  <a:pt x="301625" y="-34056"/>
                  <a:pt x="183358" y="-32469"/>
                  <a:pt x="0" y="155650"/>
                </a:cubicBezTo>
              </a:path>
            </a:pathLst>
          </a:custGeom>
          <a:noFill/>
          <a:ln w="38100" cap="rnd">
            <a:solidFill>
              <a:srgbClr val="B7234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61" name="Freeform: Shape 2860">
            <a:extLst>
              <a:ext uri="{FF2B5EF4-FFF2-40B4-BE49-F238E27FC236}">
                <a16:creationId xmlns:a16="http://schemas.microsoft.com/office/drawing/2014/main" id="{B6A4275E-E3B2-4625-FEB7-2E7B88AB3A6B}"/>
              </a:ext>
            </a:extLst>
          </p:cNvPr>
          <p:cNvSpPr/>
          <p:nvPr/>
        </p:nvSpPr>
        <p:spPr>
          <a:xfrm>
            <a:off x="9258300" y="15290799"/>
            <a:ext cx="1552575" cy="463550"/>
          </a:xfrm>
          <a:custGeom>
            <a:avLst/>
            <a:gdLst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1552575 w 1552575"/>
              <a:gd name="connsiteY0" fmla="*/ 0 h 463550"/>
              <a:gd name="connsiteX1" fmla="*/ 0 w 1552575"/>
              <a:gd name="connsiteY1" fmla="*/ 463550 h 46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52575" h="463550">
                <a:moveTo>
                  <a:pt x="1552575" y="0"/>
                </a:moveTo>
                <a:cubicBezTo>
                  <a:pt x="1190625" y="542925"/>
                  <a:pt x="409575" y="82550"/>
                  <a:pt x="0" y="463550"/>
                </a:cubicBezTo>
              </a:path>
            </a:pathLst>
          </a:custGeom>
          <a:noFill/>
          <a:ln w="127000" cap="rnd">
            <a:solidFill>
              <a:srgbClr val="3A96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62" name="Freeform: Shape 2861">
            <a:extLst>
              <a:ext uri="{FF2B5EF4-FFF2-40B4-BE49-F238E27FC236}">
                <a16:creationId xmlns:a16="http://schemas.microsoft.com/office/drawing/2014/main" id="{9C987096-B006-A6F0-0095-440255928162}"/>
              </a:ext>
            </a:extLst>
          </p:cNvPr>
          <p:cNvSpPr/>
          <p:nvPr/>
        </p:nvSpPr>
        <p:spPr>
          <a:xfrm>
            <a:off x="10347960" y="15251434"/>
            <a:ext cx="476250" cy="1657350"/>
          </a:xfrm>
          <a:custGeom>
            <a:avLst/>
            <a:gdLst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809625 w 809625"/>
              <a:gd name="connsiteY0" fmla="*/ 0 h 971550"/>
              <a:gd name="connsiteX1" fmla="*/ 0 w 809625"/>
              <a:gd name="connsiteY1" fmla="*/ 971550 h 971550"/>
              <a:gd name="connsiteX0" fmla="*/ 64611 w 669483"/>
              <a:gd name="connsiteY0" fmla="*/ 0 h 857250"/>
              <a:gd name="connsiteX1" fmla="*/ 588486 w 669483"/>
              <a:gd name="connsiteY1" fmla="*/ 857250 h 857250"/>
              <a:gd name="connsiteX0" fmla="*/ 68760 w 645698"/>
              <a:gd name="connsiteY0" fmla="*/ 0 h 857250"/>
              <a:gd name="connsiteX1" fmla="*/ 592635 w 645698"/>
              <a:gd name="connsiteY1" fmla="*/ 857250 h 857250"/>
              <a:gd name="connsiteX0" fmla="*/ 438150 w 438150"/>
              <a:gd name="connsiteY0" fmla="*/ 0 h 1447800"/>
              <a:gd name="connsiteX1" fmla="*/ 0 w 438150"/>
              <a:gd name="connsiteY1" fmla="*/ 1447800 h 1447800"/>
              <a:gd name="connsiteX0" fmla="*/ 438150 w 438150"/>
              <a:gd name="connsiteY0" fmla="*/ 0 h 1447800"/>
              <a:gd name="connsiteX1" fmla="*/ 0 w 438150"/>
              <a:gd name="connsiteY1" fmla="*/ 1447800 h 1447800"/>
              <a:gd name="connsiteX0" fmla="*/ 419100 w 419100"/>
              <a:gd name="connsiteY0" fmla="*/ 0 h 1485900"/>
              <a:gd name="connsiteX1" fmla="*/ 0 w 419100"/>
              <a:gd name="connsiteY1" fmla="*/ 1485900 h 1485900"/>
              <a:gd name="connsiteX0" fmla="*/ 476250 w 476250"/>
              <a:gd name="connsiteY0" fmla="*/ 0 h 1657350"/>
              <a:gd name="connsiteX1" fmla="*/ 0 w 476250"/>
              <a:gd name="connsiteY1" fmla="*/ 1657350 h 1657350"/>
              <a:gd name="connsiteX0" fmla="*/ 476250 w 476250"/>
              <a:gd name="connsiteY0" fmla="*/ 0 h 1657350"/>
              <a:gd name="connsiteX1" fmla="*/ 0 w 476250"/>
              <a:gd name="connsiteY1" fmla="*/ 1657350 h 165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76250" h="1657350">
                <a:moveTo>
                  <a:pt x="476250" y="0"/>
                </a:moveTo>
                <a:cubicBezTo>
                  <a:pt x="228600" y="609600"/>
                  <a:pt x="600075" y="1114425"/>
                  <a:pt x="0" y="1657350"/>
                </a:cubicBezTo>
              </a:path>
            </a:pathLst>
          </a:custGeom>
          <a:noFill/>
          <a:ln w="127000" cap="rnd">
            <a:solidFill>
              <a:srgbClr val="3A96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64" name="Freeform: Shape 2863">
            <a:extLst>
              <a:ext uri="{FF2B5EF4-FFF2-40B4-BE49-F238E27FC236}">
                <a16:creationId xmlns:a16="http://schemas.microsoft.com/office/drawing/2014/main" id="{100B16A0-9EAF-12F8-6787-D4803A72E316}"/>
              </a:ext>
            </a:extLst>
          </p:cNvPr>
          <p:cNvSpPr/>
          <p:nvPr/>
        </p:nvSpPr>
        <p:spPr>
          <a:xfrm>
            <a:off x="9253537" y="15228579"/>
            <a:ext cx="1533525" cy="523875"/>
          </a:xfrm>
          <a:custGeom>
            <a:avLst/>
            <a:gdLst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1514475 w 1514475"/>
              <a:gd name="connsiteY0" fmla="*/ 0 h 523875"/>
              <a:gd name="connsiteX1" fmla="*/ 0 w 1514475"/>
              <a:gd name="connsiteY1" fmla="*/ 523875 h 523875"/>
              <a:gd name="connsiteX0" fmla="*/ 1533525 w 1533525"/>
              <a:gd name="connsiteY0" fmla="*/ 0 h 523875"/>
              <a:gd name="connsiteX1" fmla="*/ 0 w 1533525"/>
              <a:gd name="connsiteY1" fmla="*/ 5238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33525" h="523875">
                <a:moveTo>
                  <a:pt x="1533525" y="0"/>
                </a:moveTo>
                <a:cubicBezTo>
                  <a:pt x="1171575" y="542925"/>
                  <a:pt x="409575" y="142875"/>
                  <a:pt x="0" y="523875"/>
                </a:cubicBezTo>
              </a:path>
            </a:pathLst>
          </a:custGeom>
          <a:noFill/>
          <a:ln w="127000" cap="rnd">
            <a:solidFill>
              <a:srgbClr val="3A96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66" name="Freeform: Shape 2865">
            <a:extLst>
              <a:ext uri="{FF2B5EF4-FFF2-40B4-BE49-F238E27FC236}">
                <a16:creationId xmlns:a16="http://schemas.microsoft.com/office/drawing/2014/main" id="{143D261B-1FBD-433F-ADE7-1F1904B0A579}"/>
              </a:ext>
            </a:extLst>
          </p:cNvPr>
          <p:cNvSpPr/>
          <p:nvPr/>
        </p:nvSpPr>
        <p:spPr>
          <a:xfrm rot="21439103">
            <a:off x="10311772" y="15273972"/>
            <a:ext cx="519166" cy="1623556"/>
          </a:xfrm>
          <a:custGeom>
            <a:avLst/>
            <a:gdLst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285875 w 1285875"/>
              <a:gd name="connsiteY0" fmla="*/ 0 h 457200"/>
              <a:gd name="connsiteX1" fmla="*/ 0 w 1285875"/>
              <a:gd name="connsiteY1" fmla="*/ 457200 h 457200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66850 w 1466850"/>
              <a:gd name="connsiteY0" fmla="*/ 0 h 371475"/>
              <a:gd name="connsiteX1" fmla="*/ 0 w 1466850"/>
              <a:gd name="connsiteY1" fmla="*/ 371475 h 371475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1476375 w 1476375"/>
              <a:gd name="connsiteY0" fmla="*/ 0 h 419100"/>
              <a:gd name="connsiteX1" fmla="*/ 0 w 1476375"/>
              <a:gd name="connsiteY1" fmla="*/ 419100 h 419100"/>
              <a:gd name="connsiteX0" fmla="*/ 809625 w 809625"/>
              <a:gd name="connsiteY0" fmla="*/ 0 h 971550"/>
              <a:gd name="connsiteX1" fmla="*/ 0 w 809625"/>
              <a:gd name="connsiteY1" fmla="*/ 971550 h 971550"/>
              <a:gd name="connsiteX0" fmla="*/ 64611 w 669483"/>
              <a:gd name="connsiteY0" fmla="*/ 0 h 857250"/>
              <a:gd name="connsiteX1" fmla="*/ 588486 w 669483"/>
              <a:gd name="connsiteY1" fmla="*/ 857250 h 857250"/>
              <a:gd name="connsiteX0" fmla="*/ 68760 w 645698"/>
              <a:gd name="connsiteY0" fmla="*/ 0 h 857250"/>
              <a:gd name="connsiteX1" fmla="*/ 592635 w 645698"/>
              <a:gd name="connsiteY1" fmla="*/ 857250 h 857250"/>
              <a:gd name="connsiteX0" fmla="*/ 438150 w 438150"/>
              <a:gd name="connsiteY0" fmla="*/ 0 h 1447800"/>
              <a:gd name="connsiteX1" fmla="*/ 0 w 438150"/>
              <a:gd name="connsiteY1" fmla="*/ 1447800 h 1447800"/>
              <a:gd name="connsiteX0" fmla="*/ 438150 w 438150"/>
              <a:gd name="connsiteY0" fmla="*/ 0 h 1447800"/>
              <a:gd name="connsiteX1" fmla="*/ 0 w 438150"/>
              <a:gd name="connsiteY1" fmla="*/ 1447800 h 1447800"/>
              <a:gd name="connsiteX0" fmla="*/ 419100 w 419100"/>
              <a:gd name="connsiteY0" fmla="*/ 0 h 1485900"/>
              <a:gd name="connsiteX1" fmla="*/ 0 w 419100"/>
              <a:gd name="connsiteY1" fmla="*/ 1485900 h 1485900"/>
              <a:gd name="connsiteX0" fmla="*/ 476250 w 476250"/>
              <a:gd name="connsiteY0" fmla="*/ 0 h 1657350"/>
              <a:gd name="connsiteX1" fmla="*/ 0 w 476250"/>
              <a:gd name="connsiteY1" fmla="*/ 1657350 h 1657350"/>
              <a:gd name="connsiteX0" fmla="*/ 476250 w 476250"/>
              <a:gd name="connsiteY0" fmla="*/ 0 h 1657350"/>
              <a:gd name="connsiteX1" fmla="*/ 0 w 476250"/>
              <a:gd name="connsiteY1" fmla="*/ 1657350 h 1657350"/>
              <a:gd name="connsiteX0" fmla="*/ 508560 w 508560"/>
              <a:gd name="connsiteY0" fmla="*/ 0 h 1668551"/>
              <a:gd name="connsiteX1" fmla="*/ 0 w 508560"/>
              <a:gd name="connsiteY1" fmla="*/ 1668551 h 1668551"/>
              <a:gd name="connsiteX0" fmla="*/ 519166 w 519166"/>
              <a:gd name="connsiteY0" fmla="*/ 0 h 1623556"/>
              <a:gd name="connsiteX1" fmla="*/ 0 w 519166"/>
              <a:gd name="connsiteY1" fmla="*/ 1623556 h 1623556"/>
              <a:gd name="connsiteX0" fmla="*/ 519166 w 519166"/>
              <a:gd name="connsiteY0" fmla="*/ 0 h 1623556"/>
              <a:gd name="connsiteX1" fmla="*/ 0 w 519166"/>
              <a:gd name="connsiteY1" fmla="*/ 1623556 h 1623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19166" h="1623556">
                <a:moveTo>
                  <a:pt x="519166" y="0"/>
                </a:moveTo>
                <a:cubicBezTo>
                  <a:pt x="198073" y="548947"/>
                  <a:pt x="600075" y="1080631"/>
                  <a:pt x="0" y="1623556"/>
                </a:cubicBezTo>
              </a:path>
            </a:pathLst>
          </a:custGeom>
          <a:noFill/>
          <a:ln w="127000" cap="rnd">
            <a:solidFill>
              <a:srgbClr val="3A96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475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 67">
            <a:extLst>
              <a:ext uri="{FF2B5EF4-FFF2-40B4-BE49-F238E27FC236}">
                <a16:creationId xmlns:a16="http://schemas.microsoft.com/office/drawing/2014/main" id="{F2C7E06F-0A23-3C7B-1D1B-2AD0CFCC7FE0}"/>
              </a:ext>
            </a:extLst>
          </p:cNvPr>
          <p:cNvSpPr/>
          <p:nvPr/>
        </p:nvSpPr>
        <p:spPr>
          <a:xfrm>
            <a:off x="1324935" y="10152014"/>
            <a:ext cx="4755613" cy="4755610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69477AE-55A3-E709-D4D3-E53505E2F1C6}"/>
              </a:ext>
            </a:extLst>
          </p:cNvPr>
          <p:cNvGrpSpPr/>
          <p:nvPr/>
        </p:nvGrpSpPr>
        <p:grpSpPr>
          <a:xfrm>
            <a:off x="24082492" y="8507166"/>
            <a:ext cx="12861981" cy="8045306"/>
            <a:chOff x="6724870" y="3583497"/>
            <a:chExt cx="12861981" cy="8045306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DFE93059-C63C-867B-1F6C-FF770E3F7A82}"/>
                </a:ext>
              </a:extLst>
            </p:cNvPr>
            <p:cNvGrpSpPr/>
            <p:nvPr/>
          </p:nvGrpSpPr>
          <p:grpSpPr>
            <a:xfrm rot="20545865">
              <a:off x="12567576" y="6674179"/>
              <a:ext cx="7019275" cy="1828662"/>
              <a:chOff x="12377920" y="7690327"/>
              <a:chExt cx="7019275" cy="182866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A343C1F-0DF0-C85A-8535-6E574937F363}"/>
                  </a:ext>
                </a:extLst>
              </p:cNvPr>
              <p:cNvSpPr/>
              <p:nvPr/>
            </p:nvSpPr>
            <p:spPr>
              <a:xfrm rot="5204728">
                <a:off x="15110100" y="5053627"/>
                <a:ext cx="1649041" cy="6922441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461172">
                    <a:moveTo>
                      <a:pt x="780" y="10461172"/>
                    </a:moveTo>
                    <a:cubicBezTo>
                      <a:pt x="-46162" y="10178968"/>
                      <a:pt x="2044701" y="8018583"/>
                      <a:pt x="1582200" y="5800072"/>
                    </a:cubicBezTo>
                    <a:cubicBezTo>
                      <a:pt x="1059779" y="3662417"/>
                      <a:pt x="515328" y="1424442"/>
                      <a:pt x="571316" y="-1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67E3AC2-FFC3-80B6-FEDA-ADDFCC318C74}"/>
                  </a:ext>
                </a:extLst>
              </p:cNvPr>
              <p:cNvSpPr/>
              <p:nvPr/>
            </p:nvSpPr>
            <p:spPr>
              <a:xfrm rot="5204728">
                <a:off x="15063037" y="5184831"/>
                <a:ext cx="1649041" cy="70192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  <a:gd name="connsiteX0" fmla="*/ 780 w 1649041"/>
                  <a:gd name="connsiteY0" fmla="*/ 10607507 h 10607507"/>
                  <a:gd name="connsiteX1" fmla="*/ 1582200 w 1649041"/>
                  <a:gd name="connsiteY1" fmla="*/ 5946407 h 10607507"/>
                  <a:gd name="connsiteX2" fmla="*/ 402370 w 1649041"/>
                  <a:gd name="connsiteY2" fmla="*/ 0 h 10607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607507">
                    <a:moveTo>
                      <a:pt x="780" y="10607507"/>
                    </a:moveTo>
                    <a:cubicBezTo>
                      <a:pt x="-46162" y="10325303"/>
                      <a:pt x="2044701" y="8164918"/>
                      <a:pt x="1582200" y="5946407"/>
                    </a:cubicBezTo>
                    <a:cubicBezTo>
                      <a:pt x="1059779" y="3808752"/>
                      <a:pt x="346382" y="1424443"/>
                      <a:pt x="402370" y="0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57E125C-D1E7-59FD-D306-0EA6B9CC5377}"/>
                </a:ext>
              </a:extLst>
            </p:cNvPr>
            <p:cNvGrpSpPr/>
            <p:nvPr/>
          </p:nvGrpSpPr>
          <p:grpSpPr>
            <a:xfrm rot="17973455">
              <a:off x="7490653" y="6275172"/>
              <a:ext cx="2310585" cy="2431110"/>
              <a:chOff x="2337340" y="378771"/>
              <a:chExt cx="2985525" cy="2914906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ECF4103-628F-EAF5-77E5-9B85C83C9994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CD01EFD6-A711-5C8E-C8A9-B3CC188890E0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FF1DB48-2CA0-1562-F513-F7576A1151E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8DE716-4E1C-B1D4-9624-34984FF7067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4821CA6-257A-184D-FDC2-AAD54DD8D95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A6BC71A-20F1-F177-A077-8744DBC9F899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9A7C2D-2445-F4FB-E154-CAC4CC5BA5A1}"/>
                </a:ext>
              </a:extLst>
            </p:cNvPr>
            <p:cNvSpPr/>
            <p:nvPr/>
          </p:nvSpPr>
          <p:spPr>
            <a:xfrm>
              <a:off x="9752679" y="5472253"/>
              <a:ext cx="3299746" cy="3299742"/>
            </a:xfrm>
            <a:prstGeom prst="ellipse">
              <a:avLst/>
            </a:prstGeom>
            <a:solidFill>
              <a:srgbClr val="DE7CD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FF857C3-FA9C-ADA3-2E14-3F22513BF88F}"/>
                </a:ext>
              </a:extLst>
            </p:cNvPr>
            <p:cNvSpPr/>
            <p:nvPr/>
          </p:nvSpPr>
          <p:spPr>
            <a:xfrm>
              <a:off x="10856367" y="7195607"/>
              <a:ext cx="2188691" cy="1576389"/>
            </a:xfrm>
            <a:custGeom>
              <a:avLst/>
              <a:gdLst>
                <a:gd name="connsiteX0" fmla="*/ 219916 w 2188691"/>
                <a:gd name="connsiteY0" fmla="*/ 0 h 1576389"/>
                <a:gd name="connsiteX1" fmla="*/ 2188691 w 2188691"/>
                <a:gd name="connsiteY1" fmla="*/ 0 h 1576389"/>
                <a:gd name="connsiteX2" fmla="*/ 2183883 w 2188691"/>
                <a:gd name="connsiteY2" fmla="*/ 95208 h 1576389"/>
                <a:gd name="connsiteX3" fmla="*/ 542528 w 2188691"/>
                <a:gd name="connsiteY3" fmla="*/ 1576389 h 1576389"/>
                <a:gd name="connsiteX4" fmla="*/ 51906 w 2188691"/>
                <a:gd name="connsiteY4" fmla="*/ 1502214 h 1576389"/>
                <a:gd name="connsiteX5" fmla="*/ 0 w 2188691"/>
                <a:gd name="connsiteY5" fmla="*/ 1483216 h 157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691" h="1576389">
                  <a:moveTo>
                    <a:pt x="219916" y="0"/>
                  </a:moveTo>
                  <a:lnTo>
                    <a:pt x="2188691" y="0"/>
                  </a:lnTo>
                  <a:lnTo>
                    <a:pt x="2183883" y="95208"/>
                  </a:lnTo>
                  <a:cubicBezTo>
                    <a:pt x="2099393" y="927166"/>
                    <a:pt x="1396778" y="1576389"/>
                    <a:pt x="542528" y="1576389"/>
                  </a:cubicBezTo>
                  <a:cubicBezTo>
                    <a:pt x="371678" y="1576389"/>
                    <a:pt x="206894" y="1550420"/>
                    <a:pt x="51906" y="1502214"/>
                  </a:cubicBezTo>
                  <a:lnTo>
                    <a:pt x="0" y="148321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00C3158-CA26-8BFB-53FC-476837E173F2}"/>
                </a:ext>
              </a:extLst>
            </p:cNvPr>
            <p:cNvGrpSpPr/>
            <p:nvPr/>
          </p:nvGrpSpPr>
          <p:grpSpPr>
            <a:xfrm>
              <a:off x="7722140" y="3586428"/>
              <a:ext cx="2985525" cy="2914906"/>
              <a:chOff x="2337340" y="378771"/>
              <a:chExt cx="2985525" cy="2914906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AE288365-C22C-434B-330E-155733B1ABC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F20B6F7-5738-8794-66E7-3B0229939D97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AA877E90-D4F3-1B8A-6D2A-28514FBFC6F0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4D1B7AC-5973-634D-E7C6-6F5A5F6CD63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F4C101B-3337-C00A-0B28-296B28BAC8CF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3F42244-7A6A-B4BB-DF06-B646920431BA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DE02468-A13B-6D63-D09D-FEAE236B4B7E}"/>
                </a:ext>
              </a:extLst>
            </p:cNvPr>
            <p:cNvGrpSpPr/>
            <p:nvPr/>
          </p:nvGrpSpPr>
          <p:grpSpPr>
            <a:xfrm rot="14838346">
              <a:off x="7350477" y="7633531"/>
              <a:ext cx="3369665" cy="4620879"/>
              <a:chOff x="2337340" y="378771"/>
              <a:chExt cx="2985525" cy="2914905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6486FB0-42B2-35D2-9EB4-776BCEA22CE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FD78C688-3CB6-11B1-E5CE-368E63958EED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E56B207-C0A0-2429-D194-7AD19F4D559E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08DA2CC-00DF-58EA-4B69-1118AC3AFF6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FD65EE2-FF06-CCA2-1F16-B2A954380B23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A841FA6-9600-5FC0-3A73-F053B9D5DFB0}"/>
                  </a:ext>
                </a:extLst>
              </p:cNvPr>
              <p:cNvSpPr/>
              <p:nvPr/>
            </p:nvSpPr>
            <p:spPr>
              <a:xfrm>
                <a:off x="2366187" y="2307893"/>
                <a:ext cx="2609850" cy="985783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  <a:gd name="connsiteX0" fmla="*/ 2609850 w 2609850"/>
                  <a:gd name="connsiteY0" fmla="*/ 985783 h 985783"/>
                  <a:gd name="connsiteX1" fmla="*/ 1308475 w 2609850"/>
                  <a:gd name="connsiteY1" fmla="*/ 29367 h 985783"/>
                  <a:gd name="connsiteX2" fmla="*/ 0 w 2609850"/>
                  <a:gd name="connsiteY2" fmla="*/ 328558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85783">
                    <a:moveTo>
                      <a:pt x="2609850" y="985783"/>
                    </a:moveTo>
                    <a:cubicBezTo>
                      <a:pt x="2562908" y="703579"/>
                      <a:pt x="2091053" y="-170328"/>
                      <a:pt x="1308475" y="29367"/>
                    </a:cubicBezTo>
                    <a:cubicBezTo>
                      <a:pt x="767010" y="183507"/>
                      <a:pt x="573088" y="488895"/>
                      <a:pt x="0" y="328558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D805D7F-5FF5-9481-79BB-F08664C35BEA}"/>
                </a:ext>
              </a:extLst>
            </p:cNvPr>
            <p:cNvGrpSpPr/>
            <p:nvPr/>
          </p:nvGrpSpPr>
          <p:grpSpPr>
            <a:xfrm rot="5204728">
              <a:off x="11955614" y="4111824"/>
              <a:ext cx="2985525" cy="1928872"/>
              <a:chOff x="2337340" y="378771"/>
              <a:chExt cx="2985525" cy="2914906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4674979-8346-7D5C-EB77-BA1B330BB677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5C4238E-F25C-3936-1FFF-50E40FAB9EA3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4C901D0-203A-70E3-E39B-D4FC281EF5CB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52FAA67-8F47-8CD8-CF25-3EE91A7F507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9737BBEE-B168-BF65-815B-E34D7CE55C8B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7E7BBA5E-583B-3216-EA5B-033B955C18E5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07D3998-A62A-FA6A-DC8D-84EBBB2844A3}"/>
                </a:ext>
              </a:extLst>
            </p:cNvPr>
            <p:cNvGrpSpPr/>
            <p:nvPr/>
          </p:nvGrpSpPr>
          <p:grpSpPr>
            <a:xfrm rot="3328173">
              <a:off x="11140625" y="4041905"/>
              <a:ext cx="1384594" cy="1456817"/>
              <a:chOff x="2337340" y="378771"/>
              <a:chExt cx="2985525" cy="2914906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E2FFB30-1B99-C047-7FB3-5ABBF5D5D141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C66954D-72F7-DC78-5D18-82E032538FCE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96C1C56-4717-9707-9341-069DD80EE53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D27A981-CA44-2637-360D-D85F725FB37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A0FD3E-D530-59B5-9181-E2221D3F4C1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F66EB6D2-22E1-D810-0EE0-D93F86412376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EC75630-78B5-DC0C-6AF4-6EBB7F2912B2}"/>
                </a:ext>
              </a:extLst>
            </p:cNvPr>
            <p:cNvSpPr/>
            <p:nvPr/>
          </p:nvSpPr>
          <p:spPr>
            <a:xfrm>
              <a:off x="10151081" y="6817512"/>
              <a:ext cx="2185689" cy="1955259"/>
            </a:xfrm>
            <a:custGeom>
              <a:avLst/>
              <a:gdLst>
                <a:gd name="connsiteX0" fmla="*/ 2185689 w 2185689"/>
                <a:gd name="connsiteY0" fmla="*/ 0 h 1955259"/>
                <a:gd name="connsiteX1" fmla="*/ 2185689 w 2185689"/>
                <a:gd name="connsiteY1" fmla="*/ 1664695 h 1955259"/>
                <a:gd name="connsiteX2" fmla="*/ 2173932 w 2185689"/>
                <a:gd name="connsiteY2" fmla="*/ 1673487 h 1955259"/>
                <a:gd name="connsiteX3" fmla="*/ 1251472 w 2185689"/>
                <a:gd name="connsiteY3" fmla="*/ 1955259 h 1955259"/>
                <a:gd name="connsiteX4" fmla="*/ 84836 w 2185689"/>
                <a:gd name="connsiteY4" fmla="*/ 1472023 h 1955259"/>
                <a:gd name="connsiteX5" fmla="*/ 0 w 2185689"/>
                <a:gd name="connsiteY5" fmla="*/ 1378680 h 1955259"/>
                <a:gd name="connsiteX6" fmla="*/ 448 w 2185689"/>
                <a:gd name="connsiteY6" fmla="*/ 1378398 h 1955259"/>
                <a:gd name="connsiteX7" fmla="*/ 84835 w 2185689"/>
                <a:gd name="connsiteY7" fmla="*/ 1471247 h 1955259"/>
                <a:gd name="connsiteX8" fmla="*/ 609266 w 2185689"/>
                <a:gd name="connsiteY8" fmla="*/ 1824828 h 1955259"/>
                <a:gd name="connsiteX9" fmla="*/ 748453 w 2185689"/>
                <a:gd name="connsiteY9" fmla="*/ 1875771 h 1955259"/>
                <a:gd name="connsiteX10" fmla="*/ 570335 w 2185689"/>
                <a:gd name="connsiteY10" fmla="*/ 1801408 h 1955259"/>
                <a:gd name="connsiteX11" fmla="*/ 343210 w 2185689"/>
                <a:gd name="connsiteY11" fmla="*/ 1248713 h 1955259"/>
                <a:gd name="connsiteX12" fmla="*/ 437214 w 2185689"/>
                <a:gd name="connsiteY12" fmla="*/ 1109735 h 1955259"/>
                <a:gd name="connsiteX13" fmla="*/ 476380 w 2185689"/>
                <a:gd name="connsiteY13" fmla="*/ 1078191 h 1955259"/>
                <a:gd name="connsiteX14" fmla="*/ 542152 w 2185689"/>
                <a:gd name="connsiteY14" fmla="*/ 1036704 h 1955259"/>
                <a:gd name="connsiteX15" fmla="*/ 572518 w 2185689"/>
                <a:gd name="connsiteY15" fmla="*/ 1020683 h 1955259"/>
                <a:gd name="connsiteX16" fmla="*/ 895905 w 2185689"/>
                <a:gd name="connsiteY16" fmla="*/ 1021587 h 1955259"/>
                <a:gd name="connsiteX17" fmla="*/ 1681616 w 2185689"/>
                <a:gd name="connsiteY17" fmla="*/ 1349616 h 1955259"/>
                <a:gd name="connsiteX18" fmla="*/ 1941464 w 2185689"/>
                <a:gd name="connsiteY18" fmla="*/ 1737749 h 1955259"/>
                <a:gd name="connsiteX19" fmla="*/ 1935026 w 2185689"/>
                <a:gd name="connsiteY19" fmla="*/ 1805669 h 1955259"/>
                <a:gd name="connsiteX20" fmla="*/ 1966760 w 2185689"/>
                <a:gd name="connsiteY20" fmla="*/ 1791788 h 1955259"/>
                <a:gd name="connsiteX21" fmla="*/ 2173931 w 2185689"/>
                <a:gd name="connsiteY21" fmla="*/ 1672711 h 1955259"/>
                <a:gd name="connsiteX22" fmla="*/ 2185688 w 2185689"/>
                <a:gd name="connsiteY22" fmla="*/ 1663919 h 1955259"/>
                <a:gd name="connsiteX23" fmla="*/ 2185688 w 2185689"/>
                <a:gd name="connsiteY23" fmla="*/ 1 h 195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85689" h="1955259">
                  <a:moveTo>
                    <a:pt x="2185689" y="0"/>
                  </a:moveTo>
                  <a:lnTo>
                    <a:pt x="2185689" y="1664695"/>
                  </a:lnTo>
                  <a:lnTo>
                    <a:pt x="2173932" y="1673487"/>
                  </a:lnTo>
                  <a:cubicBezTo>
                    <a:pt x="1910611" y="1851384"/>
                    <a:pt x="1593172" y="1955259"/>
                    <a:pt x="1251472" y="1955259"/>
                  </a:cubicBezTo>
                  <a:cubicBezTo>
                    <a:pt x="795872" y="1955259"/>
                    <a:pt x="383404" y="1770591"/>
                    <a:pt x="84836" y="1472023"/>
                  </a:cubicBezTo>
                  <a:lnTo>
                    <a:pt x="0" y="1378680"/>
                  </a:lnTo>
                  <a:lnTo>
                    <a:pt x="448" y="1378398"/>
                  </a:lnTo>
                  <a:lnTo>
                    <a:pt x="84835" y="1471247"/>
                  </a:lnTo>
                  <a:cubicBezTo>
                    <a:pt x="234119" y="1620531"/>
                    <a:pt x="411878" y="1741340"/>
                    <a:pt x="609266" y="1824828"/>
                  </a:cubicBezTo>
                  <a:lnTo>
                    <a:pt x="748453" y="1875771"/>
                  </a:lnTo>
                  <a:lnTo>
                    <a:pt x="570335" y="1801408"/>
                  </a:lnTo>
                  <a:cubicBezTo>
                    <a:pt x="354994" y="1711504"/>
                    <a:pt x="253306" y="1464054"/>
                    <a:pt x="343210" y="1248713"/>
                  </a:cubicBezTo>
                  <a:cubicBezTo>
                    <a:pt x="365686" y="1194877"/>
                    <a:pt x="398008" y="1148145"/>
                    <a:pt x="437214" y="1109735"/>
                  </a:cubicBezTo>
                  <a:lnTo>
                    <a:pt x="476380" y="1078191"/>
                  </a:lnTo>
                  <a:lnTo>
                    <a:pt x="542152" y="1036704"/>
                  </a:lnTo>
                  <a:lnTo>
                    <a:pt x="572518" y="1020683"/>
                  </a:lnTo>
                  <a:cubicBezTo>
                    <a:pt x="672537" y="979582"/>
                    <a:pt x="788235" y="976636"/>
                    <a:pt x="895905" y="1021587"/>
                  </a:cubicBezTo>
                  <a:lnTo>
                    <a:pt x="1681616" y="1349616"/>
                  </a:lnTo>
                  <a:cubicBezTo>
                    <a:pt x="1843122" y="1417044"/>
                    <a:pt x="1940698" y="1573092"/>
                    <a:pt x="1941464" y="1737749"/>
                  </a:cubicBezTo>
                  <a:lnTo>
                    <a:pt x="1935026" y="1805669"/>
                  </a:lnTo>
                  <a:lnTo>
                    <a:pt x="1966760" y="1791788"/>
                  </a:lnTo>
                  <a:cubicBezTo>
                    <a:pt x="2038888" y="1757033"/>
                    <a:pt x="2108101" y="1717186"/>
                    <a:pt x="2173931" y="1672711"/>
                  </a:cubicBezTo>
                  <a:lnTo>
                    <a:pt x="2185688" y="1663919"/>
                  </a:lnTo>
                  <a:lnTo>
                    <a:pt x="2185688" y="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86E4169-7425-6BFA-234C-D2C17846206F}"/>
                </a:ext>
              </a:extLst>
            </p:cNvPr>
            <p:cNvSpPr/>
            <p:nvPr/>
          </p:nvSpPr>
          <p:spPr>
            <a:xfrm>
              <a:off x="12028308" y="6708212"/>
              <a:ext cx="1024117" cy="1940495"/>
            </a:xfrm>
            <a:custGeom>
              <a:avLst/>
              <a:gdLst>
                <a:gd name="connsiteX0" fmla="*/ 57050 w 1024117"/>
                <a:gd name="connsiteY0" fmla="*/ 1914916 h 1940495"/>
                <a:gd name="connsiteX1" fmla="*/ 16449 w 1024117"/>
                <a:gd name="connsiteY1" fmla="*/ 1934474 h 1940495"/>
                <a:gd name="connsiteX2" fmla="*/ 0 w 1024117"/>
                <a:gd name="connsiteY2" fmla="*/ 1940495 h 1940495"/>
                <a:gd name="connsiteX3" fmla="*/ 190324 w 1024117"/>
                <a:gd name="connsiteY3" fmla="*/ 1846985 h 1940495"/>
                <a:gd name="connsiteX4" fmla="*/ 160672 w 1024117"/>
                <a:gd name="connsiteY4" fmla="*/ 1864999 h 1940495"/>
                <a:gd name="connsiteX5" fmla="*/ 133258 w 1024117"/>
                <a:gd name="connsiteY5" fmla="*/ 1878205 h 1940495"/>
                <a:gd name="connsiteX6" fmla="*/ 314046 w 1024117"/>
                <a:gd name="connsiteY6" fmla="*/ 1769389 h 1940495"/>
                <a:gd name="connsiteX7" fmla="*/ 296704 w 1024117"/>
                <a:gd name="connsiteY7" fmla="*/ 1782357 h 1940495"/>
                <a:gd name="connsiteX8" fmla="*/ 261557 w 1024117"/>
                <a:gd name="connsiteY8" fmla="*/ 1803710 h 1940495"/>
                <a:gd name="connsiteX9" fmla="*/ 1024109 w 1024117"/>
                <a:gd name="connsiteY9" fmla="*/ 414093 h 1940495"/>
                <a:gd name="connsiteX10" fmla="*/ 1024117 w 1024117"/>
                <a:gd name="connsiteY10" fmla="*/ 414258 h 1940495"/>
                <a:gd name="connsiteX11" fmla="*/ 1024036 w 1024117"/>
                <a:gd name="connsiteY11" fmla="*/ 415861 h 1940495"/>
                <a:gd name="connsiteX12" fmla="*/ 598255 w 1024117"/>
                <a:gd name="connsiteY12" fmla="*/ 0 h 1940495"/>
                <a:gd name="connsiteX13" fmla="*/ 1020782 w 1024117"/>
                <a:gd name="connsiteY13" fmla="*/ 422527 h 1940495"/>
                <a:gd name="connsiteX14" fmla="*/ 1020782 w 1024117"/>
                <a:gd name="connsiteY14" fmla="*/ 480303 h 1940495"/>
                <a:gd name="connsiteX15" fmla="*/ 1015599 w 1024117"/>
                <a:gd name="connsiteY15" fmla="*/ 582948 h 1940495"/>
                <a:gd name="connsiteX16" fmla="*/ 423717 w 1024117"/>
                <a:gd name="connsiteY16" fmla="*/ 1687379 h 1940495"/>
                <a:gd name="connsiteX17" fmla="*/ 345756 w 1024117"/>
                <a:gd name="connsiteY17" fmla="*/ 1745677 h 1940495"/>
                <a:gd name="connsiteX18" fmla="*/ 441523 w 1024117"/>
                <a:gd name="connsiteY18" fmla="*/ 1665688 h 1940495"/>
                <a:gd name="connsiteX19" fmla="*/ 433788 w 1024117"/>
                <a:gd name="connsiteY19" fmla="*/ 1663286 h 1940495"/>
                <a:gd name="connsiteX20" fmla="*/ 175728 w 1024117"/>
                <a:gd name="connsiteY20" fmla="*/ 1273964 h 1940495"/>
                <a:gd name="connsiteX21" fmla="*/ 175728 w 1024117"/>
                <a:gd name="connsiteY21" fmla="*/ 422527 h 1940495"/>
                <a:gd name="connsiteX22" fmla="*/ 299483 w 1024117"/>
                <a:gd name="connsiteY22" fmla="*/ 123755 h 1940495"/>
                <a:gd name="connsiteX23" fmla="*/ 346949 w 1024117"/>
                <a:gd name="connsiteY23" fmla="*/ 84593 h 1940495"/>
                <a:gd name="connsiteX24" fmla="*/ 395298 w 1024117"/>
                <a:gd name="connsiteY24" fmla="*/ 54096 h 1940495"/>
                <a:gd name="connsiteX25" fmla="*/ 433788 w 1024117"/>
                <a:gd name="connsiteY25" fmla="*/ 33204 h 1940495"/>
                <a:gd name="connsiteX26" fmla="*/ 598255 w 1024117"/>
                <a:gd name="connsiteY26" fmla="*/ 0 h 194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24117" h="1940495">
                  <a:moveTo>
                    <a:pt x="57050" y="1914916"/>
                  </a:moveTo>
                  <a:lnTo>
                    <a:pt x="16449" y="1934474"/>
                  </a:lnTo>
                  <a:lnTo>
                    <a:pt x="0" y="1940495"/>
                  </a:lnTo>
                  <a:close/>
                  <a:moveTo>
                    <a:pt x="190324" y="1846985"/>
                  </a:moveTo>
                  <a:lnTo>
                    <a:pt x="160672" y="1864999"/>
                  </a:lnTo>
                  <a:lnTo>
                    <a:pt x="133258" y="1878205"/>
                  </a:lnTo>
                  <a:close/>
                  <a:moveTo>
                    <a:pt x="314046" y="1769389"/>
                  </a:moveTo>
                  <a:lnTo>
                    <a:pt x="296704" y="1782357"/>
                  </a:lnTo>
                  <a:lnTo>
                    <a:pt x="261557" y="1803710"/>
                  </a:lnTo>
                  <a:close/>
                  <a:moveTo>
                    <a:pt x="1024109" y="414093"/>
                  </a:moveTo>
                  <a:lnTo>
                    <a:pt x="1024117" y="414258"/>
                  </a:lnTo>
                  <a:lnTo>
                    <a:pt x="1024036" y="415861"/>
                  </a:lnTo>
                  <a:close/>
                  <a:moveTo>
                    <a:pt x="598255" y="0"/>
                  </a:moveTo>
                  <a:cubicBezTo>
                    <a:pt x="831610" y="0"/>
                    <a:pt x="1020782" y="189172"/>
                    <a:pt x="1020782" y="422527"/>
                  </a:cubicBezTo>
                  <a:lnTo>
                    <a:pt x="1020782" y="480303"/>
                  </a:lnTo>
                  <a:lnTo>
                    <a:pt x="1015599" y="582948"/>
                  </a:lnTo>
                  <a:cubicBezTo>
                    <a:pt x="970538" y="1026659"/>
                    <a:pt x="749654" y="1418392"/>
                    <a:pt x="423717" y="1687379"/>
                  </a:cubicBezTo>
                  <a:lnTo>
                    <a:pt x="345756" y="1745677"/>
                  </a:lnTo>
                  <a:lnTo>
                    <a:pt x="441523" y="1665688"/>
                  </a:lnTo>
                  <a:lnTo>
                    <a:pt x="433788" y="1663286"/>
                  </a:lnTo>
                  <a:cubicBezTo>
                    <a:pt x="282137" y="1599143"/>
                    <a:pt x="175728" y="1448980"/>
                    <a:pt x="175728" y="1273964"/>
                  </a:cubicBezTo>
                  <a:lnTo>
                    <a:pt x="175728" y="422527"/>
                  </a:lnTo>
                  <a:cubicBezTo>
                    <a:pt x="175728" y="305849"/>
                    <a:pt x="223021" y="200217"/>
                    <a:pt x="299483" y="123755"/>
                  </a:cubicBezTo>
                  <a:lnTo>
                    <a:pt x="346949" y="84593"/>
                  </a:lnTo>
                  <a:lnTo>
                    <a:pt x="395298" y="54096"/>
                  </a:lnTo>
                  <a:lnTo>
                    <a:pt x="433788" y="33204"/>
                  </a:lnTo>
                  <a:cubicBezTo>
                    <a:pt x="484339" y="11823"/>
                    <a:pt x="539916" y="0"/>
                    <a:pt x="59825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726A336-5D4F-DA9D-2A07-112EF8E82517}"/>
                </a:ext>
              </a:extLst>
            </p:cNvPr>
            <p:cNvGrpSpPr/>
            <p:nvPr/>
          </p:nvGrpSpPr>
          <p:grpSpPr>
            <a:xfrm rot="11292363">
              <a:off x="11439073" y="7648807"/>
              <a:ext cx="2917123" cy="2596213"/>
              <a:chOff x="2337340" y="378771"/>
              <a:chExt cx="2985525" cy="291490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8CD90C5-DECA-029C-16EF-FEA465563D93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B508889-9D70-CDB1-7C4A-7683ECD2A779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074AD0B-C0D1-B6EF-559D-439FDA11C5CF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8BC2FC5-D466-3A25-0F60-88860EF69D0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ABC0C88-729F-A3F1-26B1-23426149A535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EEA2069-1EDB-EE25-5CF4-03E95AFEF6E1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ED8D066-20A4-BF2D-30C2-626A9E685CCB}"/>
                </a:ext>
              </a:extLst>
            </p:cNvPr>
            <p:cNvSpPr/>
            <p:nvPr/>
          </p:nvSpPr>
          <p:spPr>
            <a:xfrm>
              <a:off x="10535470" y="6255042"/>
              <a:ext cx="1734165" cy="1734165"/>
            </a:xfrm>
            <a:prstGeom prst="ellipse">
              <a:avLst/>
            </a:prstGeom>
            <a:solidFill>
              <a:srgbClr val="61B2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B8288CA-10FD-5EDF-45EE-7F51D47565C2}"/>
                </a:ext>
              </a:extLst>
            </p:cNvPr>
            <p:cNvSpPr/>
            <p:nvPr/>
          </p:nvSpPr>
          <p:spPr>
            <a:xfrm>
              <a:off x="10831011" y="6501334"/>
              <a:ext cx="617118" cy="620790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7118" h="620790">
                  <a:moveTo>
                    <a:pt x="7518" y="620790"/>
                  </a:moveTo>
                  <a:cubicBezTo>
                    <a:pt x="-44076" y="358058"/>
                    <a:pt x="171031" y="-28498"/>
                    <a:pt x="617118" y="1665"/>
                  </a:cubicBezTo>
                </a:path>
              </a:pathLst>
            </a:custGeom>
            <a:noFill/>
            <a:ln w="254000" cap="rnd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98BEEEC-0C9D-5292-2C1D-4FBFF005C75C}"/>
                </a:ext>
              </a:extLst>
            </p:cNvPr>
            <p:cNvSpPr/>
            <p:nvPr/>
          </p:nvSpPr>
          <p:spPr>
            <a:xfrm>
              <a:off x="11135851" y="7207297"/>
              <a:ext cx="885825" cy="537568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  <a:gd name="connsiteX0" fmla="*/ 2864 w 612466"/>
                <a:gd name="connsiteY0" fmla="*/ 619125 h 619125"/>
                <a:gd name="connsiteX1" fmla="*/ 612464 w 612466"/>
                <a:gd name="connsiteY1" fmla="*/ 0 h 619125"/>
                <a:gd name="connsiteX0" fmla="*/ 0 w 609606"/>
                <a:gd name="connsiteY0" fmla="*/ 619125 h 619125"/>
                <a:gd name="connsiteX1" fmla="*/ 609600 w 609606"/>
                <a:gd name="connsiteY1" fmla="*/ 0 h 619125"/>
                <a:gd name="connsiteX0" fmla="*/ 0 w 609606"/>
                <a:gd name="connsiteY0" fmla="*/ 619125 h 627044"/>
                <a:gd name="connsiteX1" fmla="*/ 609600 w 609606"/>
                <a:gd name="connsiteY1" fmla="*/ 0 h 627044"/>
                <a:gd name="connsiteX0" fmla="*/ 0 w 561983"/>
                <a:gd name="connsiteY0" fmla="*/ 419100 h 435687"/>
                <a:gd name="connsiteX1" fmla="*/ 561975 w 561983"/>
                <a:gd name="connsiteY1" fmla="*/ 0 h 435687"/>
                <a:gd name="connsiteX0" fmla="*/ 0 w 828678"/>
                <a:gd name="connsiteY0" fmla="*/ 419100 h 435687"/>
                <a:gd name="connsiteX1" fmla="*/ 828675 w 828678"/>
                <a:gd name="connsiteY1" fmla="*/ 0 h 435687"/>
                <a:gd name="connsiteX0" fmla="*/ 0 w 857253"/>
                <a:gd name="connsiteY0" fmla="*/ 438150 h 453271"/>
                <a:gd name="connsiteX1" fmla="*/ 857250 w 857253"/>
                <a:gd name="connsiteY1" fmla="*/ 0 h 453271"/>
                <a:gd name="connsiteX0" fmla="*/ 0 w 857250"/>
                <a:gd name="connsiteY0" fmla="*/ 438150 h 466326"/>
                <a:gd name="connsiteX1" fmla="*/ 857250 w 857250"/>
                <a:gd name="connsiteY1" fmla="*/ 0 h 466326"/>
                <a:gd name="connsiteX0" fmla="*/ 0 w 857250"/>
                <a:gd name="connsiteY0" fmla="*/ 438150 h 482769"/>
                <a:gd name="connsiteX1" fmla="*/ 857250 w 857250"/>
                <a:gd name="connsiteY1" fmla="*/ 0 h 482769"/>
                <a:gd name="connsiteX0" fmla="*/ 0 w 857250"/>
                <a:gd name="connsiteY0" fmla="*/ 438150 h 470416"/>
                <a:gd name="connsiteX1" fmla="*/ 857250 w 857250"/>
                <a:gd name="connsiteY1" fmla="*/ 0 h 470416"/>
                <a:gd name="connsiteX0" fmla="*/ 0 w 857250"/>
                <a:gd name="connsiteY0" fmla="*/ 438150 h 495208"/>
                <a:gd name="connsiteX1" fmla="*/ 857250 w 857250"/>
                <a:gd name="connsiteY1" fmla="*/ 0 h 495208"/>
                <a:gd name="connsiteX0" fmla="*/ 0 w 857250"/>
                <a:gd name="connsiteY0" fmla="*/ 438150 h 493596"/>
                <a:gd name="connsiteX1" fmla="*/ 857250 w 857250"/>
                <a:gd name="connsiteY1" fmla="*/ 0 h 493596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14363"/>
                <a:gd name="connsiteX1" fmla="*/ 857250 w 857250"/>
                <a:gd name="connsiteY1" fmla="*/ 0 h 514363"/>
                <a:gd name="connsiteX0" fmla="*/ 0 w 885825"/>
                <a:gd name="connsiteY0" fmla="*/ 466725 h 537568"/>
                <a:gd name="connsiteX1" fmla="*/ 885825 w 885825"/>
                <a:gd name="connsiteY1" fmla="*/ 0 h 53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5825" h="537568">
                  <a:moveTo>
                    <a:pt x="0" y="466725"/>
                  </a:moveTo>
                  <a:cubicBezTo>
                    <a:pt x="272256" y="642143"/>
                    <a:pt x="830263" y="493712"/>
                    <a:pt x="885825" y="0"/>
                  </a:cubicBezTo>
                </a:path>
              </a:pathLst>
            </a:custGeom>
            <a:noFill/>
            <a:ln w="190500" cap="rnd">
              <a:solidFill>
                <a:srgbClr val="9EE0F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7927EA4C-6DE0-767A-D2BA-CDC16AE3BED8}"/>
                </a:ext>
              </a:extLst>
            </p:cNvPr>
            <p:cNvSpPr/>
            <p:nvPr/>
          </p:nvSpPr>
          <p:spPr>
            <a:xfrm rot="20068299">
              <a:off x="15148199" y="8269693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B6AEF4F0-F027-91D4-6F32-B01A27F4A812}"/>
                </a:ext>
              </a:extLst>
            </p:cNvPr>
            <p:cNvSpPr/>
            <p:nvPr/>
          </p:nvSpPr>
          <p:spPr>
            <a:xfrm rot="19173495">
              <a:off x="16175991" y="7527651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7BCB8392-3A87-A4B9-1005-1D6776C58139}"/>
                </a:ext>
              </a:extLst>
            </p:cNvPr>
            <p:cNvSpPr/>
            <p:nvPr/>
          </p:nvSpPr>
          <p:spPr>
            <a:xfrm rot="19226422">
              <a:off x="17068619" y="6751137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120B031-7C07-6571-0A83-9AA4E3CE3B15}"/>
              </a:ext>
            </a:extLst>
          </p:cNvPr>
          <p:cNvGrpSpPr/>
          <p:nvPr/>
        </p:nvGrpSpPr>
        <p:grpSpPr>
          <a:xfrm>
            <a:off x="16657462" y="17764203"/>
            <a:ext cx="4322376" cy="4322376"/>
            <a:chOff x="1046372" y="5560313"/>
            <a:chExt cx="2564530" cy="2564530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E2F9E9E-2BB5-D1BF-E585-1F3B9A8C73E6}"/>
                </a:ext>
              </a:extLst>
            </p:cNvPr>
            <p:cNvSpPr/>
            <p:nvPr/>
          </p:nvSpPr>
          <p:spPr>
            <a:xfrm rot="17920805">
              <a:off x="1046372" y="5560313"/>
              <a:ext cx="2564530" cy="2564530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5364CE1-21EC-4879-E940-485BC1EF3C7B}"/>
                </a:ext>
              </a:extLst>
            </p:cNvPr>
            <p:cNvSpPr/>
            <p:nvPr/>
          </p:nvSpPr>
          <p:spPr>
            <a:xfrm rot="17920805">
              <a:off x="1171122" y="5685064"/>
              <a:ext cx="2315028" cy="2315028"/>
            </a:xfrm>
            <a:prstGeom prst="ellipse">
              <a:avLst/>
            </a:prstGeom>
            <a:gradFill>
              <a:gsLst>
                <a:gs pos="14000">
                  <a:srgbClr val="030D11"/>
                </a:gs>
                <a:gs pos="90000">
                  <a:srgbClr val="211739"/>
                </a:gs>
                <a:gs pos="100000">
                  <a:srgbClr val="3E1B59"/>
                </a:gs>
                <a:gs pos="39000">
                  <a:srgbClr val="061B2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1" name="Picture 90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FA717DB3-1329-359A-B020-E00DD3674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53441">
              <a:off x="1783089" y="5903527"/>
              <a:ext cx="888509" cy="544449"/>
            </a:xfrm>
            <a:prstGeom prst="rect">
              <a:avLst/>
            </a:prstGeom>
          </p:spPr>
        </p:pic>
        <p:pic>
          <p:nvPicPr>
            <p:cNvPr id="92" name="Picture 91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09EB1FFA-37B4-7CB7-60B4-D2065CF9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47"/>
            <a:stretch>
              <a:fillRect/>
            </a:stretch>
          </p:blipFill>
          <p:spPr>
            <a:xfrm rot="6699603">
              <a:off x="2444603" y="6105023"/>
              <a:ext cx="1272430" cy="965536"/>
            </a:xfrm>
            <a:custGeom>
              <a:avLst/>
              <a:gdLst>
                <a:gd name="connsiteX0" fmla="*/ 0 w 1272430"/>
                <a:gd name="connsiteY0" fmla="*/ 965536 h 965536"/>
                <a:gd name="connsiteX1" fmla="*/ 1054 w 1272430"/>
                <a:gd name="connsiteY1" fmla="*/ 950687 h 965536"/>
                <a:gd name="connsiteX2" fmla="*/ 723404 w 1272430"/>
                <a:gd name="connsiteY2" fmla="*/ 12015 h 965536"/>
                <a:gd name="connsiteX3" fmla="*/ 758761 w 1272430"/>
                <a:gd name="connsiteY3" fmla="*/ 0 h 965536"/>
                <a:gd name="connsiteX4" fmla="*/ 1272430 w 1272430"/>
                <a:gd name="connsiteY4" fmla="*/ 0 h 965536"/>
                <a:gd name="connsiteX5" fmla="*/ 1272430 w 1272430"/>
                <a:gd name="connsiteY5" fmla="*/ 965536 h 96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430" h="965536">
                  <a:moveTo>
                    <a:pt x="0" y="965536"/>
                  </a:moveTo>
                  <a:lnTo>
                    <a:pt x="1054" y="950687"/>
                  </a:lnTo>
                  <a:cubicBezTo>
                    <a:pt x="50046" y="542991"/>
                    <a:pt x="314935" y="174235"/>
                    <a:pt x="723404" y="12015"/>
                  </a:cubicBezTo>
                  <a:lnTo>
                    <a:pt x="758761" y="0"/>
                  </a:lnTo>
                  <a:lnTo>
                    <a:pt x="1272430" y="0"/>
                  </a:lnTo>
                  <a:lnTo>
                    <a:pt x="1272430" y="965536"/>
                  </a:lnTo>
                  <a:close/>
                </a:path>
              </a:pathLst>
            </a:custGeom>
          </p:spPr>
        </p:pic>
        <p:pic>
          <p:nvPicPr>
            <p:cNvPr id="93" name="Picture 92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2B18DA0A-F847-7B4A-0EB6-8156FFC12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6" r="9118"/>
            <a:stretch>
              <a:fillRect/>
            </a:stretch>
          </p:blipFill>
          <p:spPr>
            <a:xfrm>
              <a:off x="1171122" y="6175753"/>
              <a:ext cx="2315028" cy="1642320"/>
            </a:xfrm>
            <a:custGeom>
              <a:avLst/>
              <a:gdLst>
                <a:gd name="connsiteX0" fmla="*/ 314573 w 3429000"/>
                <a:gd name="connsiteY0" fmla="*/ 0 h 2432591"/>
                <a:gd name="connsiteX1" fmla="*/ 3114428 w 3429000"/>
                <a:gd name="connsiteY1" fmla="*/ 0 h 2432591"/>
                <a:gd name="connsiteX2" fmla="*/ 3136190 w 3429000"/>
                <a:gd name="connsiteY2" fmla="*/ 29103 h 2432591"/>
                <a:gd name="connsiteX3" fmla="*/ 3429000 w 3429000"/>
                <a:gd name="connsiteY3" fmla="*/ 987696 h 2432591"/>
                <a:gd name="connsiteX4" fmla="*/ 2673093 w 3429000"/>
                <a:gd name="connsiteY4" fmla="*/ 2409386 h 2432591"/>
                <a:gd name="connsiteX5" fmla="*/ 2634897 w 3429000"/>
                <a:gd name="connsiteY5" fmla="*/ 2432591 h 2432591"/>
                <a:gd name="connsiteX6" fmla="*/ 794103 w 3429000"/>
                <a:gd name="connsiteY6" fmla="*/ 2432591 h 2432591"/>
                <a:gd name="connsiteX7" fmla="*/ 755907 w 3429000"/>
                <a:gd name="connsiteY7" fmla="*/ 2409386 h 2432591"/>
                <a:gd name="connsiteX8" fmla="*/ 0 w 3429000"/>
                <a:gd name="connsiteY8" fmla="*/ 987696 h 2432591"/>
                <a:gd name="connsiteX9" fmla="*/ 292810 w 3429000"/>
                <a:gd name="connsiteY9" fmla="*/ 29103 h 243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0" h="2432591">
                  <a:moveTo>
                    <a:pt x="314573" y="0"/>
                  </a:moveTo>
                  <a:lnTo>
                    <a:pt x="3114428" y="0"/>
                  </a:lnTo>
                  <a:lnTo>
                    <a:pt x="3136190" y="29103"/>
                  </a:lnTo>
                  <a:cubicBezTo>
                    <a:pt x="3321055" y="302739"/>
                    <a:pt x="3429000" y="632612"/>
                    <a:pt x="3429000" y="987696"/>
                  </a:cubicBezTo>
                  <a:cubicBezTo>
                    <a:pt x="3429000" y="1579503"/>
                    <a:pt x="3129153" y="2101278"/>
                    <a:pt x="2673093" y="2409386"/>
                  </a:cubicBezTo>
                  <a:lnTo>
                    <a:pt x="2634897" y="2432591"/>
                  </a:lnTo>
                  <a:lnTo>
                    <a:pt x="794103" y="2432591"/>
                  </a:lnTo>
                  <a:lnTo>
                    <a:pt x="755907" y="2409386"/>
                  </a:lnTo>
                  <a:cubicBezTo>
                    <a:pt x="299847" y="2101278"/>
                    <a:pt x="0" y="1579503"/>
                    <a:pt x="0" y="987696"/>
                  </a:cubicBezTo>
                  <a:cubicBezTo>
                    <a:pt x="0" y="632612"/>
                    <a:pt x="107945" y="302739"/>
                    <a:pt x="292810" y="29103"/>
                  </a:cubicBezTo>
                  <a:close/>
                </a:path>
              </a:pathLst>
            </a:custGeom>
          </p:spPr>
        </p:pic>
      </p:grpSp>
      <p:pic>
        <p:nvPicPr>
          <p:cNvPr id="95" name="Picture 94" descr="A black and white logo&#10;&#10;AI-generated content may be incorrect.">
            <a:extLst>
              <a:ext uri="{FF2B5EF4-FFF2-40B4-BE49-F238E27FC236}">
                <a16:creationId xmlns:a16="http://schemas.microsoft.com/office/drawing/2014/main" id="{1037C243-5654-87CA-9A8D-4364D10475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5579607"/>
            <a:ext cx="414888" cy="414888"/>
          </a:xfrm>
          <a:prstGeom prst="rect">
            <a:avLst/>
          </a:prstGeom>
        </p:spPr>
      </p:pic>
      <p:pic>
        <p:nvPicPr>
          <p:cNvPr id="96" name="Picture 95" descr="A black and white logo&#10;&#10;AI-generated content may be incorrect.">
            <a:extLst>
              <a:ext uri="{FF2B5EF4-FFF2-40B4-BE49-F238E27FC236}">
                <a16:creationId xmlns:a16="http://schemas.microsoft.com/office/drawing/2014/main" id="{42277A5D-5BE7-B4C3-FD55-6074104343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5579607"/>
            <a:ext cx="414888" cy="414888"/>
          </a:xfrm>
          <a:prstGeom prst="rect">
            <a:avLst/>
          </a:prstGeom>
        </p:spPr>
      </p:pic>
      <p:pic>
        <p:nvPicPr>
          <p:cNvPr id="97" name="Picture 96" descr="A black and white logo&#10;&#10;AI-generated content may be incorrect.">
            <a:extLst>
              <a:ext uri="{FF2B5EF4-FFF2-40B4-BE49-F238E27FC236}">
                <a16:creationId xmlns:a16="http://schemas.microsoft.com/office/drawing/2014/main" id="{8E4738A1-DE13-4C2B-6B67-1B6648E620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8701842"/>
            <a:ext cx="414888" cy="414888"/>
          </a:xfrm>
          <a:prstGeom prst="rect">
            <a:avLst/>
          </a:prstGeom>
        </p:spPr>
      </p:pic>
      <p:pic>
        <p:nvPicPr>
          <p:cNvPr id="98" name="Picture 97" descr="A black and white logo&#10;&#10;AI-generated content may be incorrect.">
            <a:extLst>
              <a:ext uri="{FF2B5EF4-FFF2-40B4-BE49-F238E27FC236}">
                <a16:creationId xmlns:a16="http://schemas.microsoft.com/office/drawing/2014/main" id="{078EFB06-CBF0-1213-BA16-D6CBEFE06A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8701842"/>
            <a:ext cx="414888" cy="414888"/>
          </a:xfrm>
          <a:prstGeom prst="rect">
            <a:avLst/>
          </a:prstGeom>
        </p:spPr>
      </p:pic>
      <p:sp>
        <p:nvSpPr>
          <p:cNvPr id="106" name="Oval 105">
            <a:extLst>
              <a:ext uri="{FF2B5EF4-FFF2-40B4-BE49-F238E27FC236}">
                <a16:creationId xmlns:a16="http://schemas.microsoft.com/office/drawing/2014/main" id="{D151A9B3-715A-083D-E40E-D3087DACFD46}"/>
              </a:ext>
            </a:extLst>
          </p:cNvPr>
          <p:cNvSpPr/>
          <p:nvPr/>
        </p:nvSpPr>
        <p:spPr>
          <a:xfrm>
            <a:off x="6420189" y="5743377"/>
            <a:ext cx="3209586" cy="3209584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151447E-A45B-616C-39E2-51EE2DD63490}"/>
              </a:ext>
            </a:extLst>
          </p:cNvPr>
          <p:cNvGrpSpPr/>
          <p:nvPr/>
        </p:nvGrpSpPr>
        <p:grpSpPr>
          <a:xfrm>
            <a:off x="6256422" y="5579609"/>
            <a:ext cx="3537121" cy="3537121"/>
            <a:chOff x="6256422" y="5579609"/>
            <a:chExt cx="3537121" cy="3537121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EB226C6-06AD-139C-D5AD-EF502AD06B34}"/>
                </a:ext>
              </a:extLst>
            </p:cNvPr>
            <p:cNvSpPr/>
            <p:nvPr/>
          </p:nvSpPr>
          <p:spPr>
            <a:xfrm>
              <a:off x="6256422" y="5579609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9" name="Picture 14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276415B6-AC5C-01B9-0F70-C3C15DA36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" t="17365" b="15951"/>
            <a:stretch>
              <a:fillRect/>
            </a:stretch>
          </p:blipFill>
          <p:spPr>
            <a:xfrm>
              <a:off x="6417723" y="5743377"/>
              <a:ext cx="3206278" cy="3209584"/>
            </a:xfrm>
            <a:custGeom>
              <a:avLst/>
              <a:gdLst>
                <a:gd name="connsiteX0" fmla="*/ 1604793 w 3206278"/>
                <a:gd name="connsiteY0" fmla="*/ 0 h 3209584"/>
                <a:gd name="connsiteX1" fmla="*/ 3201301 w 3206278"/>
                <a:gd name="connsiteY1" fmla="*/ 1440712 h 3209584"/>
                <a:gd name="connsiteX2" fmla="*/ 3206278 w 3206278"/>
                <a:gd name="connsiteY2" fmla="*/ 1539282 h 3209584"/>
                <a:gd name="connsiteX3" fmla="*/ 3206278 w 3206278"/>
                <a:gd name="connsiteY3" fmla="*/ 1670302 h 3209584"/>
                <a:gd name="connsiteX4" fmla="*/ 3201301 w 3206278"/>
                <a:gd name="connsiteY4" fmla="*/ 1768873 h 3209584"/>
                <a:gd name="connsiteX5" fmla="*/ 1604793 w 3206278"/>
                <a:gd name="connsiteY5" fmla="*/ 3209584 h 3209584"/>
                <a:gd name="connsiteX6" fmla="*/ 0 w 3206278"/>
                <a:gd name="connsiteY6" fmla="*/ 1604792 h 3209584"/>
                <a:gd name="connsiteX7" fmla="*/ 1604793 w 3206278"/>
                <a:gd name="connsiteY7" fmla="*/ 0 h 320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6278" h="3209584">
                  <a:moveTo>
                    <a:pt x="1604793" y="0"/>
                  </a:moveTo>
                  <a:cubicBezTo>
                    <a:pt x="2435702" y="0"/>
                    <a:pt x="3119119" y="631486"/>
                    <a:pt x="3201301" y="1440712"/>
                  </a:cubicBezTo>
                  <a:lnTo>
                    <a:pt x="3206278" y="1539282"/>
                  </a:lnTo>
                  <a:lnTo>
                    <a:pt x="3206278" y="1670302"/>
                  </a:lnTo>
                  <a:lnTo>
                    <a:pt x="3201301" y="1768873"/>
                  </a:lnTo>
                  <a:cubicBezTo>
                    <a:pt x="3119119" y="2578099"/>
                    <a:pt x="2435702" y="3209584"/>
                    <a:pt x="1604793" y="3209584"/>
                  </a:cubicBezTo>
                  <a:cubicBezTo>
                    <a:pt x="718490" y="3209584"/>
                    <a:pt x="0" y="2491094"/>
                    <a:pt x="0" y="1604792"/>
                  </a:cubicBezTo>
                  <a:cubicBezTo>
                    <a:pt x="0" y="718490"/>
                    <a:pt x="718490" y="0"/>
                    <a:pt x="1604793" y="0"/>
                  </a:cubicBezTo>
                  <a:close/>
                </a:path>
              </a:pathLst>
            </a:custGeom>
          </p:spPr>
        </p:pic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0C7B1CA-42B0-3459-F6FB-6B496A4B74CA}"/>
                </a:ext>
              </a:extLst>
            </p:cNvPr>
            <p:cNvCxnSpPr>
              <a:cxnSpLocks/>
              <a:stCxn id="107" idx="2"/>
            </p:cNvCxnSpPr>
            <p:nvPr/>
          </p:nvCxnSpPr>
          <p:spPr>
            <a:xfrm flipH="1">
              <a:off x="7148518" y="7348169"/>
              <a:ext cx="31442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35BDF81-14BA-1933-454B-991C90915A28}"/>
                </a:ext>
              </a:extLst>
            </p:cNvPr>
            <p:cNvSpPr txBox="1"/>
            <p:nvPr/>
          </p:nvSpPr>
          <p:spPr>
            <a:xfrm>
              <a:off x="9254315" y="7129494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y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370EB09-72A7-B334-CE72-EBEB5F505E10}"/>
                </a:ext>
              </a:extLst>
            </p:cNvPr>
            <p:cNvCxnSpPr>
              <a:cxnSpLocks/>
              <a:stCxn id="107" idx="0"/>
            </p:cNvCxnSpPr>
            <p:nvPr/>
          </p:nvCxnSpPr>
          <p:spPr>
            <a:xfrm flipV="1">
              <a:off x="7719945" y="6808010"/>
              <a:ext cx="0" cy="283153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E24E969-D1A8-7F9D-B928-B858FC327D4A}"/>
                </a:ext>
              </a:extLst>
            </p:cNvPr>
            <p:cNvSpPr txBox="1"/>
            <p:nvPr/>
          </p:nvSpPr>
          <p:spPr>
            <a:xfrm>
              <a:off x="7561134" y="639558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b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9AAE880-9D83-9A19-3E1D-AFD0A72666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062" y="7348204"/>
              <a:ext cx="42237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DB360E3-DA51-5880-86AA-EDD2E0C0A649}"/>
                </a:ext>
              </a:extLst>
            </p:cNvPr>
            <p:cNvGrpSpPr/>
            <p:nvPr/>
          </p:nvGrpSpPr>
          <p:grpSpPr>
            <a:xfrm>
              <a:off x="7462938" y="7091163"/>
              <a:ext cx="1324124" cy="514012"/>
              <a:chOff x="7339350" y="7091163"/>
              <a:chExt cx="1324124" cy="514012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F144A70E-849F-B25E-E760-2814B709AB74}"/>
                  </a:ext>
                </a:extLst>
              </p:cNvPr>
              <p:cNvCxnSpPr>
                <a:cxnSpLocks/>
                <a:stCxn id="55" idx="2"/>
                <a:endCxn id="107" idx="6"/>
              </p:cNvCxnSpPr>
              <p:nvPr/>
            </p:nvCxnSpPr>
            <p:spPr>
              <a:xfrm flipH="1">
                <a:off x="7853364" y="7348169"/>
                <a:ext cx="296096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B966A59B-480C-017B-27BA-0A356AF71C26}"/>
                  </a:ext>
                </a:extLst>
              </p:cNvPr>
              <p:cNvGrpSpPr/>
              <p:nvPr/>
            </p:nvGrpSpPr>
            <p:grpSpPr>
              <a:xfrm>
                <a:off x="7339350" y="7091163"/>
                <a:ext cx="514014" cy="514012"/>
                <a:chOff x="7767975" y="7091163"/>
                <a:chExt cx="514014" cy="514012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E58E57FB-DB07-3A2C-EF37-2BF806343BD5}"/>
                    </a:ext>
                  </a:extLst>
                </p:cNvPr>
                <p:cNvSpPr/>
                <p:nvPr/>
              </p:nvSpPr>
              <p:spPr>
                <a:xfrm>
                  <a:off x="7767975" y="7091163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3A636A3E-E393-7183-509B-CDEF3DF8A994}"/>
                    </a:ext>
                  </a:extLst>
                </p:cNvPr>
                <p:cNvSpPr txBox="1"/>
                <p:nvPr/>
              </p:nvSpPr>
              <p:spPr>
                <a:xfrm>
                  <a:off x="7854950" y="7114397"/>
                  <a:ext cx="3289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l-GR" sz="24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Σ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CD0D3D7F-F52C-9AE0-DFB5-0C1801FB4B00}"/>
                  </a:ext>
                </a:extLst>
              </p:cNvPr>
              <p:cNvGrpSpPr/>
              <p:nvPr/>
            </p:nvGrpSpPr>
            <p:grpSpPr>
              <a:xfrm>
                <a:off x="8149460" y="7091163"/>
                <a:ext cx="514014" cy="514012"/>
                <a:chOff x="8392301" y="7491044"/>
                <a:chExt cx="514014" cy="514012"/>
              </a:xfrm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DC52435-7C11-C0BE-002B-6239AFFD0533}"/>
                    </a:ext>
                  </a:extLst>
                </p:cNvPr>
                <p:cNvSpPr/>
                <p:nvPr/>
              </p:nvSpPr>
              <p:spPr>
                <a:xfrm>
                  <a:off x="8392301" y="7491044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137EE3D9-B013-421B-DA74-4C1B3902D5D2}"/>
                    </a:ext>
                  </a:extLst>
                </p:cNvPr>
                <p:cNvSpPr/>
                <p:nvPr/>
              </p:nvSpPr>
              <p:spPr>
                <a:xfrm>
                  <a:off x="8543131" y="7620000"/>
                  <a:ext cx="200025" cy="263525"/>
                </a:xfrm>
                <a:custGeom>
                  <a:avLst/>
                  <a:gdLst>
                    <a:gd name="connsiteX0" fmla="*/ 0 w 882444"/>
                    <a:gd name="connsiteY0" fmla="*/ 802459 h 802459"/>
                    <a:gd name="connsiteX1" fmla="*/ 711200 w 882444"/>
                    <a:gd name="connsiteY1" fmla="*/ 40459 h 802459"/>
                    <a:gd name="connsiteX2" fmla="*/ 879475 w 882444"/>
                    <a:gd name="connsiteY2" fmla="*/ 103959 h 802459"/>
                    <a:gd name="connsiteX3" fmla="*/ 815975 w 882444"/>
                    <a:gd name="connsiteY3" fmla="*/ 94434 h 802459"/>
                    <a:gd name="connsiteX4" fmla="*/ 781050 w 882444"/>
                    <a:gd name="connsiteY4" fmla="*/ 148409 h 802459"/>
                    <a:gd name="connsiteX0" fmla="*/ 0 w 880514"/>
                    <a:gd name="connsiteY0" fmla="*/ 803779 h 803779"/>
                    <a:gd name="connsiteX1" fmla="*/ 711200 w 880514"/>
                    <a:gd name="connsiteY1" fmla="*/ 41779 h 803779"/>
                    <a:gd name="connsiteX2" fmla="*/ 879475 w 880514"/>
                    <a:gd name="connsiteY2" fmla="*/ 105279 h 803779"/>
                    <a:gd name="connsiteX3" fmla="*/ 781050 w 880514"/>
                    <a:gd name="connsiteY3" fmla="*/ 149729 h 803779"/>
                    <a:gd name="connsiteX0" fmla="*/ 0 w 789503"/>
                    <a:gd name="connsiteY0" fmla="*/ 794952 h 794952"/>
                    <a:gd name="connsiteX1" fmla="*/ 711200 w 789503"/>
                    <a:gd name="connsiteY1" fmla="*/ 32952 h 794952"/>
                    <a:gd name="connsiteX2" fmla="*/ 781050 w 789503"/>
                    <a:gd name="connsiteY2" fmla="*/ 140902 h 794952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377826 w 711200"/>
                    <a:gd name="connsiteY1" fmla="*/ 50799 h 762000"/>
                    <a:gd name="connsiteX2" fmla="*/ 711200 w 711200"/>
                    <a:gd name="connsiteY2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438150"/>
                    <a:gd name="connsiteY0" fmla="*/ 485775 h 485775"/>
                    <a:gd name="connsiteX1" fmla="*/ 438150 w 438150"/>
                    <a:gd name="connsiteY1" fmla="*/ 0 h 485775"/>
                    <a:gd name="connsiteX0" fmla="*/ 2660131 w 2705655"/>
                    <a:gd name="connsiteY0" fmla="*/ 1066800 h 1066800"/>
                    <a:gd name="connsiteX1" fmla="*/ 31231 w 2705655"/>
                    <a:gd name="connsiteY1" fmla="*/ 0 h 1066800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99"/>
                    <a:gd name="connsiteX1" fmla="*/ 222250 w 222250"/>
                    <a:gd name="connsiteY1" fmla="*/ 0 h 307999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8148 h 308291"/>
                    <a:gd name="connsiteX1" fmla="*/ 222250 w 222250"/>
                    <a:gd name="connsiteY1" fmla="*/ 173 h 308291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09550"/>
                    <a:gd name="connsiteY0" fmla="*/ 285945 h 285945"/>
                    <a:gd name="connsiteX1" fmla="*/ 209550 w 209550"/>
                    <a:gd name="connsiteY1" fmla="*/ 195 h 285945"/>
                    <a:gd name="connsiteX0" fmla="*/ 0 w 196850"/>
                    <a:gd name="connsiteY0" fmla="*/ 263737 h 263737"/>
                    <a:gd name="connsiteX1" fmla="*/ 196850 w 196850"/>
                    <a:gd name="connsiteY1" fmla="*/ 212 h 263737"/>
                    <a:gd name="connsiteX0" fmla="*/ 0 w 180975"/>
                    <a:gd name="connsiteY0" fmla="*/ 263737 h 263737"/>
                    <a:gd name="connsiteX1" fmla="*/ 180975 w 180975"/>
                    <a:gd name="connsiteY1" fmla="*/ 212 h 263737"/>
                    <a:gd name="connsiteX0" fmla="*/ 0 w 200025"/>
                    <a:gd name="connsiteY0" fmla="*/ 263737 h 263737"/>
                    <a:gd name="connsiteX1" fmla="*/ 200025 w 200025"/>
                    <a:gd name="connsiteY1" fmla="*/ 212 h 263737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0025" h="263525">
                      <a:moveTo>
                        <a:pt x="0" y="263525"/>
                      </a:moveTo>
                      <a:cubicBezTo>
                        <a:pt x="98162" y="258762"/>
                        <a:pt x="105833" y="794"/>
                        <a:pt x="200025" y="0"/>
                      </a:cubicBezTo>
                    </a:path>
                  </a:pathLst>
                </a:custGeom>
                <a:noFill/>
                <a:ln w="254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52DD3082-CF90-0A2D-6092-34D31869BA91}"/>
                </a:ext>
              </a:extLst>
            </p:cNvPr>
            <p:cNvGrpSpPr/>
            <p:nvPr/>
          </p:nvGrpSpPr>
          <p:grpSpPr>
            <a:xfrm>
              <a:off x="6666272" y="6706940"/>
              <a:ext cx="346601" cy="1202080"/>
              <a:chOff x="6566254" y="6662490"/>
              <a:chExt cx="346601" cy="1202080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8207769-F08F-3DCA-765C-B1FDE5929770}"/>
                  </a:ext>
                </a:extLst>
              </p:cNvPr>
              <p:cNvSpPr txBox="1"/>
              <p:nvPr/>
            </p:nvSpPr>
            <p:spPr>
              <a:xfrm>
                <a:off x="6566254" y="6662490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A3140E-CCD2-AD42-66B2-2905E1C3A07A}"/>
                  </a:ext>
                </a:extLst>
              </p:cNvPr>
              <p:cNvSpPr txBox="1"/>
              <p:nvPr/>
            </p:nvSpPr>
            <p:spPr>
              <a:xfrm>
                <a:off x="6566254" y="6908068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baseline="-25000" dirty="0">
                    <a:solidFill>
                      <a:schemeClr val="bg1"/>
                    </a:solidFill>
                    <a:latin typeface="Google Sans"/>
                  </a:rPr>
                  <a:t>1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E068C99-B5B1-CCFE-9C4D-877C568819CB}"/>
                  </a:ext>
                </a:extLst>
              </p:cNvPr>
              <p:cNvSpPr txBox="1"/>
              <p:nvPr/>
            </p:nvSpPr>
            <p:spPr>
              <a:xfrm>
                <a:off x="6567889" y="7526016"/>
                <a:ext cx="3449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4EAD7B3-41E2-9F62-3938-2C5509BC6793}"/>
                  </a:ext>
                </a:extLst>
              </p:cNvPr>
              <p:cNvGrpSpPr/>
              <p:nvPr/>
            </p:nvGrpSpPr>
            <p:grpSpPr>
              <a:xfrm>
                <a:off x="6600166" y="7060465"/>
                <a:ext cx="236751" cy="570427"/>
                <a:chOff x="6612866" y="7047765"/>
                <a:chExt cx="236751" cy="570427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B7D7DB61-8A87-14EE-0215-DE4268A28E4A}"/>
                    </a:ext>
                  </a:extLst>
                </p:cNvPr>
                <p:cNvSpPr txBox="1"/>
                <p:nvPr/>
              </p:nvSpPr>
              <p:spPr>
                <a:xfrm>
                  <a:off x="6613652" y="7047765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EE973AEE-E7DA-7A96-A3E5-91EAA61DA1F6}"/>
                    </a:ext>
                  </a:extLst>
                </p:cNvPr>
                <p:cNvSpPr txBox="1"/>
                <p:nvPr/>
              </p:nvSpPr>
              <p:spPr>
                <a:xfrm>
                  <a:off x="6613655" y="7160272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8F47066-DD96-BC7F-38E2-C8DE9980D017}"/>
                    </a:ext>
                  </a:extLst>
                </p:cNvPr>
                <p:cNvSpPr txBox="1"/>
                <p:nvPr/>
              </p:nvSpPr>
              <p:spPr>
                <a:xfrm>
                  <a:off x="6612866" y="7279638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C5DFF2C6-C81C-65F1-1EBD-48E4D71F5104}"/>
              </a:ext>
            </a:extLst>
          </p:cNvPr>
          <p:cNvCxnSpPr>
            <a:stCxn id="70" idx="6"/>
            <a:endCxn id="76" idx="2"/>
          </p:cNvCxnSpPr>
          <p:nvPr/>
        </p:nvCxnSpPr>
        <p:spPr>
          <a:xfrm flipV="1">
            <a:off x="3262893" y="10820391"/>
            <a:ext cx="546329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70A79E2-7F7D-34F6-283E-82E5E245F305}"/>
              </a:ext>
            </a:extLst>
          </p:cNvPr>
          <p:cNvCxnSpPr>
            <a:cxnSpLocks/>
            <a:stCxn id="75" idx="2"/>
            <a:endCxn id="70" idx="6"/>
          </p:cNvCxnSpPr>
          <p:nvPr/>
        </p:nvCxnSpPr>
        <p:spPr>
          <a:xfrm flipH="1" flipV="1">
            <a:off x="3262893" y="11400184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FAD9795-757B-3D46-50B1-39F0CCF1A488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0463" y="11406711"/>
            <a:ext cx="556953" cy="1635788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926E5F8-ECC4-4EA4-0121-33799B51A4CA}"/>
              </a:ext>
            </a:extLst>
          </p:cNvPr>
          <p:cNvCxnSpPr>
            <a:cxnSpLocks/>
            <a:stCxn id="71" idx="2"/>
            <a:endCxn id="70" idx="6"/>
          </p:cNvCxnSpPr>
          <p:nvPr/>
        </p:nvCxnSpPr>
        <p:spPr>
          <a:xfrm flipH="1" flipV="1">
            <a:off x="3262893" y="11400184"/>
            <a:ext cx="554333" cy="2748921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91305D6-073E-A10E-7D06-D09AE21C109D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4370" y="11933984"/>
            <a:ext cx="549712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035F36B-7207-9F25-E887-165BB0FEF197}"/>
              </a:ext>
            </a:extLst>
          </p:cNvPr>
          <p:cNvCxnSpPr>
            <a:cxnSpLocks/>
            <a:stCxn id="76" idx="2"/>
            <a:endCxn id="69" idx="6"/>
          </p:cNvCxnSpPr>
          <p:nvPr/>
        </p:nvCxnSpPr>
        <p:spPr>
          <a:xfrm flipH="1">
            <a:off x="3266227" y="10820391"/>
            <a:ext cx="542995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9427CC9-7E48-A612-6AD1-07333EF5DE6F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7753" y="12508699"/>
            <a:ext cx="549663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6EC0DAD-15E3-D962-2DC5-B32D1FB5112D}"/>
              </a:ext>
            </a:extLst>
          </p:cNvPr>
          <p:cNvCxnSpPr>
            <a:cxnSpLocks/>
            <a:stCxn id="71" idx="2"/>
            <a:endCxn id="69" idx="6"/>
          </p:cNvCxnSpPr>
          <p:nvPr/>
        </p:nvCxnSpPr>
        <p:spPr>
          <a:xfrm flipH="1" flipV="1">
            <a:off x="3266227" y="12508699"/>
            <a:ext cx="550999" cy="1640406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107E334A-4CA5-F229-2118-5B60E501214E}"/>
              </a:ext>
            </a:extLst>
          </p:cNvPr>
          <p:cNvCxnSpPr>
            <a:cxnSpLocks/>
            <a:stCxn id="71" idx="2"/>
            <a:endCxn id="67" idx="6"/>
          </p:cNvCxnSpPr>
          <p:nvPr/>
        </p:nvCxnSpPr>
        <p:spPr>
          <a:xfrm flipH="1" flipV="1">
            <a:off x="3266037" y="13615305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CBC00F7-7F6C-C5E0-36FE-49DDF1A2A880}"/>
              </a:ext>
            </a:extLst>
          </p:cNvPr>
          <p:cNvCxnSpPr>
            <a:cxnSpLocks/>
            <a:stCxn id="73" idx="2"/>
          </p:cNvCxnSpPr>
          <p:nvPr/>
        </p:nvCxnSpPr>
        <p:spPr>
          <a:xfrm flipH="1">
            <a:off x="3267753" y="13042499"/>
            <a:ext cx="549663" cy="572806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8C8A1A0-E1B9-B704-3841-6A75A6F58C04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6895" y="11933984"/>
            <a:ext cx="547187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2F37F2A2-5718-B820-6366-BB3EC4950E9B}"/>
              </a:ext>
            </a:extLst>
          </p:cNvPr>
          <p:cNvCxnSpPr>
            <a:cxnSpLocks/>
            <a:stCxn id="76" idx="2"/>
          </p:cNvCxnSpPr>
          <p:nvPr/>
        </p:nvCxnSpPr>
        <p:spPr>
          <a:xfrm flipH="1">
            <a:off x="3266037" y="10820391"/>
            <a:ext cx="543185" cy="277096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59ACF45-2009-1927-78EA-F2BE39CF2E21}"/>
              </a:ext>
            </a:extLst>
          </p:cNvPr>
          <p:cNvGrpSpPr/>
          <p:nvPr/>
        </p:nvGrpSpPr>
        <p:grpSpPr>
          <a:xfrm>
            <a:off x="2493964" y="11015721"/>
            <a:ext cx="772263" cy="2984047"/>
            <a:chOff x="2514572" y="11046319"/>
            <a:chExt cx="772263" cy="2984047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EB683C1-2446-6C7C-8F9E-7603BC22DA07}"/>
                </a:ext>
              </a:extLst>
            </p:cNvPr>
            <p:cNvSpPr/>
            <p:nvPr/>
          </p:nvSpPr>
          <p:spPr>
            <a:xfrm>
              <a:off x="2517716" y="13261440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16A2FE7-789E-12F0-BE20-8C2236E01C2C}"/>
                </a:ext>
              </a:extLst>
            </p:cNvPr>
            <p:cNvSpPr/>
            <p:nvPr/>
          </p:nvSpPr>
          <p:spPr>
            <a:xfrm>
              <a:off x="2517906" y="1215483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C2C0E39-78EA-384B-5241-463A34E23CE7}"/>
                </a:ext>
              </a:extLst>
            </p:cNvPr>
            <p:cNvSpPr/>
            <p:nvPr/>
          </p:nvSpPr>
          <p:spPr>
            <a:xfrm>
              <a:off x="2514572" y="11046319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A649EED-A773-C666-DC4E-C94C7351C126}"/>
              </a:ext>
            </a:extLst>
          </p:cNvPr>
          <p:cNvGrpSpPr/>
          <p:nvPr/>
        </p:nvGrpSpPr>
        <p:grpSpPr>
          <a:xfrm>
            <a:off x="3809222" y="10435928"/>
            <a:ext cx="777123" cy="4097640"/>
            <a:chOff x="3639520" y="5358914"/>
            <a:chExt cx="777123" cy="409764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2641F12-D86C-C731-E418-18BC359D5917}"/>
                </a:ext>
              </a:extLst>
            </p:cNvPr>
            <p:cNvSpPr/>
            <p:nvPr/>
          </p:nvSpPr>
          <p:spPr>
            <a:xfrm>
              <a:off x="3647524" y="8687628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69CD590-AF25-A263-F39D-AED50A4B212F}"/>
                </a:ext>
              </a:extLst>
            </p:cNvPr>
            <p:cNvSpPr/>
            <p:nvPr/>
          </p:nvSpPr>
          <p:spPr>
            <a:xfrm>
              <a:off x="3647714" y="7581022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4C8BD8A-ED8F-5F0B-4858-BB66AB61A2E9}"/>
                </a:ext>
              </a:extLst>
            </p:cNvPr>
            <p:cNvSpPr/>
            <p:nvPr/>
          </p:nvSpPr>
          <p:spPr>
            <a:xfrm>
              <a:off x="3644380" y="6472507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D71F9E-FD99-BC29-1B5F-21AFF1F31873}"/>
                </a:ext>
              </a:extLst>
            </p:cNvPr>
            <p:cNvSpPr/>
            <p:nvPr/>
          </p:nvSpPr>
          <p:spPr>
            <a:xfrm>
              <a:off x="3639520" y="535891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53" name="Picture 152">
            <a:extLst>
              <a:ext uri="{FF2B5EF4-FFF2-40B4-BE49-F238E27FC236}">
                <a16:creationId xmlns:a16="http://schemas.microsoft.com/office/drawing/2014/main" id="{DF13A288-DFA1-1016-300F-BF6D50DF686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895" y="13533234"/>
            <a:ext cx="3205973" cy="3208744"/>
          </a:xfrm>
          <a:prstGeom prst="rect">
            <a:avLst/>
          </a:prstGeom>
        </p:spPr>
      </p:pic>
      <p:pic>
        <p:nvPicPr>
          <p:cNvPr id="155" name="Picture 154" descr="A circular object with symbols and letters&#10;&#10;AI-generated content may be incorrect.">
            <a:extLst>
              <a:ext uri="{FF2B5EF4-FFF2-40B4-BE49-F238E27FC236}">
                <a16:creationId xmlns:a16="http://schemas.microsoft.com/office/drawing/2014/main" id="{94E8FCD3-B26F-5B51-C7AC-0F1FC936B0F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18" y="5504845"/>
            <a:ext cx="3535714" cy="3535714"/>
          </a:xfrm>
          <a:prstGeom prst="rect">
            <a:avLst/>
          </a:prstGeom>
        </p:spPr>
      </p:pic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5D87CFB-5D9D-935C-4F9B-C9598EAAF4CE}"/>
              </a:ext>
            </a:extLst>
          </p:cNvPr>
          <p:cNvGrpSpPr/>
          <p:nvPr/>
        </p:nvGrpSpPr>
        <p:grpSpPr>
          <a:xfrm>
            <a:off x="8016076" y="13533234"/>
            <a:ext cx="3537121" cy="3537121"/>
            <a:chOff x="6875855" y="5756591"/>
            <a:chExt cx="3537121" cy="3537121"/>
          </a:xfrm>
        </p:grpSpPr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60F5F78-2D89-B13B-6019-C8896A4D9F59}"/>
                </a:ext>
              </a:extLst>
            </p:cNvPr>
            <p:cNvSpPr/>
            <p:nvPr/>
          </p:nvSpPr>
          <p:spPr>
            <a:xfrm>
              <a:off x="6875855" y="5756591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C07DE2A-8A5B-F6D5-AF9C-0141DB842A5E}"/>
                </a:ext>
              </a:extLst>
            </p:cNvPr>
            <p:cNvSpPr/>
            <p:nvPr/>
          </p:nvSpPr>
          <p:spPr>
            <a:xfrm>
              <a:off x="7039622" y="5920359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5836829E-5B95-3C5C-C9B8-C18C67783149}"/>
                </a:ext>
              </a:extLst>
            </p:cNvPr>
            <p:cNvGrpSpPr/>
            <p:nvPr/>
          </p:nvGrpSpPr>
          <p:grpSpPr>
            <a:xfrm>
              <a:off x="7226711" y="6586547"/>
              <a:ext cx="2921355" cy="1499455"/>
              <a:chOff x="5663381" y="6409565"/>
              <a:chExt cx="2921355" cy="1499455"/>
            </a:xfrm>
          </p:grpSpPr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1C5F551B-C50A-4E7C-EA23-D123D44623E9}"/>
                  </a:ext>
                </a:extLst>
              </p:cNvPr>
              <p:cNvSpPr txBox="1"/>
              <p:nvPr/>
            </p:nvSpPr>
            <p:spPr>
              <a:xfrm>
                <a:off x="5977412" y="7329549"/>
                <a:ext cx="83869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 </a:t>
                </a:r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… 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9EA53ADD-2F11-4A38-2F82-86C446A8044C}"/>
                  </a:ext>
                </a:extLst>
              </p:cNvPr>
              <p:cNvCxnSpPr>
                <a:cxnSpLocks/>
                <a:stCxn id="180" idx="2"/>
              </p:cNvCxnSpPr>
              <p:nvPr/>
            </p:nvCxnSpPr>
            <p:spPr>
              <a:xfrm flipH="1">
                <a:off x="5980500" y="7348169"/>
                <a:ext cx="825622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13CA09-874A-B85C-E545-4C83F2D038D6}"/>
                  </a:ext>
                </a:extLst>
              </p:cNvPr>
              <p:cNvSpPr txBox="1"/>
              <p:nvPr/>
            </p:nvSpPr>
            <p:spPr>
              <a:xfrm>
                <a:off x="8295874" y="7129494"/>
                <a:ext cx="2888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y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B83507BB-C566-B40F-B417-5BCA09CD12EA}"/>
                  </a:ext>
                </a:extLst>
              </p:cNvPr>
              <p:cNvCxnSpPr>
                <a:cxnSpLocks/>
                <a:stCxn id="180" idx="0"/>
              </p:cNvCxnSpPr>
              <p:nvPr/>
            </p:nvCxnSpPr>
            <p:spPr>
              <a:xfrm flipV="1">
                <a:off x="7063129" y="6808010"/>
                <a:ext cx="0" cy="283153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EE17FAA5-96C7-4CC5-F277-1C4962928891}"/>
                  </a:ext>
                </a:extLst>
              </p:cNvPr>
              <p:cNvSpPr txBox="1"/>
              <p:nvPr/>
            </p:nvSpPr>
            <p:spPr>
              <a:xfrm>
                <a:off x="6904318" y="6409565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b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DABBB5A-A09F-FCF1-EA98-4CDFD9C4C8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98471" y="7348204"/>
                <a:ext cx="422370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E6748A27-1D0C-F92A-7BE6-6BB4638C995E}"/>
                  </a:ext>
                </a:extLst>
              </p:cNvPr>
              <p:cNvGrpSpPr/>
              <p:nvPr/>
            </p:nvGrpSpPr>
            <p:grpSpPr>
              <a:xfrm>
                <a:off x="6806122" y="7091163"/>
                <a:ext cx="1324124" cy="514012"/>
                <a:chOff x="7339350" y="7091163"/>
                <a:chExt cx="1324124" cy="514012"/>
              </a:xfrm>
            </p:grpSpPr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B2095226-20D4-E982-719D-034C6C5E9A47}"/>
                    </a:ext>
                  </a:extLst>
                </p:cNvPr>
                <p:cNvCxnSpPr>
                  <a:cxnSpLocks/>
                  <a:stCxn id="178" idx="2"/>
                  <a:endCxn id="180" idx="6"/>
                </p:cNvCxnSpPr>
                <p:nvPr/>
              </p:nvCxnSpPr>
              <p:spPr>
                <a:xfrm flipH="1">
                  <a:off x="7853364" y="7348169"/>
                  <a:ext cx="296096" cy="0"/>
                </a:xfrm>
                <a:prstGeom prst="line">
                  <a:avLst/>
                </a:prstGeom>
                <a:ln w="38100" cap="rnd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A0BEF4B2-F1C6-4C47-28A2-39FC0A1E87B7}"/>
                    </a:ext>
                  </a:extLst>
                </p:cNvPr>
                <p:cNvGrpSpPr/>
                <p:nvPr/>
              </p:nvGrpSpPr>
              <p:grpSpPr>
                <a:xfrm>
                  <a:off x="7339350" y="7091163"/>
                  <a:ext cx="514014" cy="514012"/>
                  <a:chOff x="7767975" y="7091163"/>
                  <a:chExt cx="514014" cy="514012"/>
                </a:xfrm>
              </p:grpSpPr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232A69-1C72-7419-B33A-1251FF472334}"/>
                      </a:ext>
                    </a:extLst>
                  </p:cNvPr>
                  <p:cNvSpPr/>
                  <p:nvPr/>
                </p:nvSpPr>
                <p:spPr>
                  <a:xfrm>
                    <a:off x="7767975" y="7091163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1" name="TextBox 180">
                    <a:extLst>
                      <a:ext uri="{FF2B5EF4-FFF2-40B4-BE49-F238E27FC236}">
                        <a16:creationId xmlns:a16="http://schemas.microsoft.com/office/drawing/2014/main" id="{9883D645-CC24-272F-B30A-138848496C3F}"/>
                      </a:ext>
                    </a:extLst>
                  </p:cNvPr>
                  <p:cNvSpPr txBox="1"/>
                  <p:nvPr/>
                </p:nvSpPr>
                <p:spPr>
                  <a:xfrm>
                    <a:off x="7854950" y="7114397"/>
                    <a:ext cx="3289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l-GR" sz="24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Σ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C19B794E-8E1E-E8ED-6DB6-F9BBE80567D0}"/>
                    </a:ext>
                  </a:extLst>
                </p:cNvPr>
                <p:cNvGrpSpPr/>
                <p:nvPr/>
              </p:nvGrpSpPr>
              <p:grpSpPr>
                <a:xfrm>
                  <a:off x="8149460" y="7091163"/>
                  <a:ext cx="514014" cy="514012"/>
                  <a:chOff x="8392301" y="7491044"/>
                  <a:chExt cx="514014" cy="514012"/>
                </a:xfrm>
              </p:grpSpPr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AEF2DBC6-3C1F-1A56-BA52-4DF4B1635A1E}"/>
                      </a:ext>
                    </a:extLst>
                  </p:cNvPr>
                  <p:cNvSpPr/>
                  <p:nvPr/>
                </p:nvSpPr>
                <p:spPr>
                  <a:xfrm>
                    <a:off x="8392301" y="7491044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16DB6300-C01D-9E29-EC90-3FD8278FF2EF}"/>
                      </a:ext>
                    </a:extLst>
                  </p:cNvPr>
                  <p:cNvSpPr/>
                  <p:nvPr/>
                </p:nvSpPr>
                <p:spPr>
                  <a:xfrm>
                    <a:off x="8543131" y="7620000"/>
                    <a:ext cx="200025" cy="263525"/>
                  </a:xfrm>
                  <a:custGeom>
                    <a:avLst/>
                    <a:gdLst>
                      <a:gd name="connsiteX0" fmla="*/ 0 w 882444"/>
                      <a:gd name="connsiteY0" fmla="*/ 802459 h 802459"/>
                      <a:gd name="connsiteX1" fmla="*/ 711200 w 882444"/>
                      <a:gd name="connsiteY1" fmla="*/ 40459 h 802459"/>
                      <a:gd name="connsiteX2" fmla="*/ 879475 w 882444"/>
                      <a:gd name="connsiteY2" fmla="*/ 103959 h 802459"/>
                      <a:gd name="connsiteX3" fmla="*/ 815975 w 882444"/>
                      <a:gd name="connsiteY3" fmla="*/ 94434 h 802459"/>
                      <a:gd name="connsiteX4" fmla="*/ 781050 w 882444"/>
                      <a:gd name="connsiteY4" fmla="*/ 148409 h 802459"/>
                      <a:gd name="connsiteX0" fmla="*/ 0 w 880514"/>
                      <a:gd name="connsiteY0" fmla="*/ 803779 h 803779"/>
                      <a:gd name="connsiteX1" fmla="*/ 711200 w 880514"/>
                      <a:gd name="connsiteY1" fmla="*/ 41779 h 803779"/>
                      <a:gd name="connsiteX2" fmla="*/ 879475 w 880514"/>
                      <a:gd name="connsiteY2" fmla="*/ 105279 h 803779"/>
                      <a:gd name="connsiteX3" fmla="*/ 781050 w 880514"/>
                      <a:gd name="connsiteY3" fmla="*/ 149729 h 803779"/>
                      <a:gd name="connsiteX0" fmla="*/ 0 w 789503"/>
                      <a:gd name="connsiteY0" fmla="*/ 794952 h 794952"/>
                      <a:gd name="connsiteX1" fmla="*/ 711200 w 789503"/>
                      <a:gd name="connsiteY1" fmla="*/ 32952 h 794952"/>
                      <a:gd name="connsiteX2" fmla="*/ 781050 w 789503"/>
                      <a:gd name="connsiteY2" fmla="*/ 140902 h 794952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377826 w 711200"/>
                      <a:gd name="connsiteY1" fmla="*/ 50799 h 762000"/>
                      <a:gd name="connsiteX2" fmla="*/ 711200 w 711200"/>
                      <a:gd name="connsiteY2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438150"/>
                      <a:gd name="connsiteY0" fmla="*/ 485775 h 485775"/>
                      <a:gd name="connsiteX1" fmla="*/ 438150 w 438150"/>
                      <a:gd name="connsiteY1" fmla="*/ 0 h 485775"/>
                      <a:gd name="connsiteX0" fmla="*/ 2660131 w 2705655"/>
                      <a:gd name="connsiteY0" fmla="*/ 1066800 h 1066800"/>
                      <a:gd name="connsiteX1" fmla="*/ 31231 w 2705655"/>
                      <a:gd name="connsiteY1" fmla="*/ 0 h 1066800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99"/>
                      <a:gd name="connsiteX1" fmla="*/ 222250 w 222250"/>
                      <a:gd name="connsiteY1" fmla="*/ 0 h 307999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8148 h 308291"/>
                      <a:gd name="connsiteX1" fmla="*/ 222250 w 222250"/>
                      <a:gd name="connsiteY1" fmla="*/ 173 h 308291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09550"/>
                      <a:gd name="connsiteY0" fmla="*/ 285945 h 285945"/>
                      <a:gd name="connsiteX1" fmla="*/ 209550 w 209550"/>
                      <a:gd name="connsiteY1" fmla="*/ 195 h 285945"/>
                      <a:gd name="connsiteX0" fmla="*/ 0 w 196850"/>
                      <a:gd name="connsiteY0" fmla="*/ 263737 h 263737"/>
                      <a:gd name="connsiteX1" fmla="*/ 196850 w 196850"/>
                      <a:gd name="connsiteY1" fmla="*/ 212 h 263737"/>
                      <a:gd name="connsiteX0" fmla="*/ 0 w 180975"/>
                      <a:gd name="connsiteY0" fmla="*/ 263737 h 263737"/>
                      <a:gd name="connsiteX1" fmla="*/ 180975 w 180975"/>
                      <a:gd name="connsiteY1" fmla="*/ 212 h 263737"/>
                      <a:gd name="connsiteX0" fmla="*/ 0 w 200025"/>
                      <a:gd name="connsiteY0" fmla="*/ 263737 h 263737"/>
                      <a:gd name="connsiteX1" fmla="*/ 200025 w 200025"/>
                      <a:gd name="connsiteY1" fmla="*/ 212 h 263737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00025" h="263525">
                        <a:moveTo>
                          <a:pt x="0" y="263525"/>
                        </a:moveTo>
                        <a:cubicBezTo>
                          <a:pt x="98162" y="258762"/>
                          <a:pt x="105833" y="794"/>
                          <a:pt x="200025" y="0"/>
                        </a:cubicBezTo>
                      </a:path>
                    </a:pathLst>
                  </a:custGeom>
                  <a:noFill/>
                  <a:ln w="25400" cap="rnd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92EABF59-623C-0D91-EE98-66E29649558E}"/>
                  </a:ext>
                </a:extLst>
              </p:cNvPr>
              <p:cNvGrpSpPr/>
              <p:nvPr/>
            </p:nvGrpSpPr>
            <p:grpSpPr>
              <a:xfrm>
                <a:off x="5663381" y="6706940"/>
                <a:ext cx="346601" cy="1202080"/>
                <a:chOff x="6566254" y="6662490"/>
                <a:chExt cx="346601" cy="1202080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47027ED-BFB5-EE77-499B-CC87FA2FC975}"/>
                    </a:ext>
                  </a:extLst>
                </p:cNvPr>
                <p:cNvSpPr txBox="1"/>
                <p:nvPr/>
              </p:nvSpPr>
              <p:spPr>
                <a:xfrm>
                  <a:off x="6566254" y="6662490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0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69" name="TextBox 168">
                  <a:extLst>
                    <a:ext uri="{FF2B5EF4-FFF2-40B4-BE49-F238E27FC236}">
                      <a16:creationId xmlns:a16="http://schemas.microsoft.com/office/drawing/2014/main" id="{DEB09E2B-0932-EFCF-0591-BFF4826C9642}"/>
                    </a:ext>
                  </a:extLst>
                </p:cNvPr>
                <p:cNvSpPr txBox="1"/>
                <p:nvPr/>
              </p:nvSpPr>
              <p:spPr>
                <a:xfrm>
                  <a:off x="6566254" y="6908068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baseline="-25000" dirty="0">
                      <a:solidFill>
                        <a:schemeClr val="bg1"/>
                      </a:solidFill>
                      <a:latin typeface="Google Sans"/>
                    </a:rPr>
                    <a:t>1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40E53BD9-930C-457C-3778-EC7962A08070}"/>
                    </a:ext>
                  </a:extLst>
                </p:cNvPr>
                <p:cNvSpPr txBox="1"/>
                <p:nvPr/>
              </p:nvSpPr>
              <p:spPr>
                <a:xfrm>
                  <a:off x="6567889" y="7526016"/>
                  <a:ext cx="34496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n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04BA39CB-435F-502A-79C6-F7EAF10B8068}"/>
                    </a:ext>
                  </a:extLst>
                </p:cNvPr>
                <p:cNvGrpSpPr/>
                <p:nvPr/>
              </p:nvGrpSpPr>
              <p:grpSpPr>
                <a:xfrm>
                  <a:off x="6600166" y="7060465"/>
                  <a:ext cx="236751" cy="570427"/>
                  <a:chOff x="6612866" y="7047765"/>
                  <a:chExt cx="236751" cy="570427"/>
                </a:xfrm>
              </p:grpSpPr>
              <p:sp>
                <p:nvSpPr>
                  <p:cNvPr id="172" name="TextBox 171">
                    <a:extLst>
                      <a:ext uri="{FF2B5EF4-FFF2-40B4-BE49-F238E27FC236}">
                        <a16:creationId xmlns:a16="http://schemas.microsoft.com/office/drawing/2014/main" id="{C2019BDB-22E8-BFFE-41DA-3F74B640C5C7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2" y="7047765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3" name="TextBox 172">
                    <a:extLst>
                      <a:ext uri="{FF2B5EF4-FFF2-40B4-BE49-F238E27FC236}">
                        <a16:creationId xmlns:a16="http://schemas.microsoft.com/office/drawing/2014/main" id="{37ED3A98-C7E3-EA8C-BE45-E576DF4F9E1F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5" y="7160272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4" name="TextBox 173">
                    <a:extLst>
                      <a:ext uri="{FF2B5EF4-FFF2-40B4-BE49-F238E27FC236}">
                        <a16:creationId xmlns:a16="http://schemas.microsoft.com/office/drawing/2014/main" id="{DEDDE1C5-AC87-B033-530D-1F99438C56AE}"/>
                      </a:ext>
                    </a:extLst>
                  </p:cNvPr>
                  <p:cNvSpPr txBox="1"/>
                  <p:nvPr/>
                </p:nvSpPr>
                <p:spPr>
                  <a:xfrm>
                    <a:off x="6612866" y="7279638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8B6B2327-C789-180E-6C50-82082011CCF0}"/>
              </a:ext>
            </a:extLst>
          </p:cNvPr>
          <p:cNvGrpSpPr/>
          <p:nvPr/>
        </p:nvGrpSpPr>
        <p:grpSpPr>
          <a:xfrm>
            <a:off x="11485198" y="5372165"/>
            <a:ext cx="3537121" cy="3537121"/>
            <a:chOff x="11485198" y="5372165"/>
            <a:chExt cx="3537121" cy="3537121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185B7FC-D086-5121-92A3-298A62D2B5FA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448BC52-BCB2-7B45-3999-8318F1473B3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3" name="Picture 182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C2BA919F-76A3-EE50-B703-7871D7463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239C6A6C-47D2-749B-1A5D-61300F0E7A3E}"/>
              </a:ext>
            </a:extLst>
          </p:cNvPr>
          <p:cNvSpPr txBox="1"/>
          <p:nvPr/>
        </p:nvSpPr>
        <p:spPr>
          <a:xfrm>
            <a:off x="27016235" y="3125396"/>
            <a:ext cx="83108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contain billions of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</p:spTree>
    <p:extLst>
      <p:ext uri="{BB962C8B-B14F-4D97-AF65-F5344CB8AC3E}">
        <p14:creationId xmlns:p14="http://schemas.microsoft.com/office/powerpoint/2010/main" val="3877543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F1170FA2-BF68-7FBD-500A-6C9B958F1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18" y="7836952"/>
            <a:ext cx="1269178" cy="1269178"/>
          </a:xfrm>
          <a:prstGeom prst="rect">
            <a:avLst/>
          </a:prstGeom>
        </p:spPr>
      </p:pic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2A7428FF-FB5D-BBE3-4B69-9A95B184B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92" y="7836952"/>
            <a:ext cx="1269174" cy="1269174"/>
          </a:xfrm>
          <a:prstGeom prst="rect">
            <a:avLst/>
          </a:prstGeom>
        </p:spPr>
      </p:pic>
      <p:pic>
        <p:nvPicPr>
          <p:cNvPr id="11" name="Picture 10" descr="A black and white logo&#10;&#10;AI-generated content may be incorrect.">
            <a:extLst>
              <a:ext uri="{FF2B5EF4-FFF2-40B4-BE49-F238E27FC236}">
                <a16:creationId xmlns:a16="http://schemas.microsoft.com/office/drawing/2014/main" id="{81916D25-B73E-2F4A-2851-2B977DB5D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24" y="16653311"/>
            <a:ext cx="1269174" cy="1269174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B33812F9-AFA8-0342-3F29-31AC5881E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88" y="16695105"/>
            <a:ext cx="1269174" cy="1269174"/>
          </a:xfrm>
          <a:prstGeom prst="rect">
            <a:avLst/>
          </a:prstGeom>
        </p:spPr>
      </p:pic>
      <p:sp>
        <p:nvSpPr>
          <p:cNvPr id="89" name="Oval 88">
            <a:extLst>
              <a:ext uri="{FF2B5EF4-FFF2-40B4-BE49-F238E27FC236}">
                <a16:creationId xmlns:a16="http://schemas.microsoft.com/office/drawing/2014/main" id="{51344664-82DD-5043-8BAF-7F08FBFB54BA}"/>
              </a:ext>
            </a:extLst>
          </p:cNvPr>
          <p:cNvSpPr/>
          <p:nvPr/>
        </p:nvSpPr>
        <p:spPr>
          <a:xfrm>
            <a:off x="1216775" y="1066602"/>
            <a:ext cx="3537121" cy="3537121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0" name="Picture 89" descr="A black and white logo&#10;&#10;AI-generated content may be incorrect.">
            <a:extLst>
              <a:ext uri="{FF2B5EF4-FFF2-40B4-BE49-F238E27FC236}">
                <a16:creationId xmlns:a16="http://schemas.microsoft.com/office/drawing/2014/main" id="{C9DEB262-ACB6-3F70-ECBF-BC5E8076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1066600"/>
            <a:ext cx="414888" cy="414888"/>
          </a:xfrm>
          <a:prstGeom prst="rect">
            <a:avLst/>
          </a:prstGeom>
        </p:spPr>
      </p:pic>
      <p:pic>
        <p:nvPicPr>
          <p:cNvPr id="91" name="Picture 90" descr="A black and white logo&#10;&#10;AI-generated content may be incorrect.">
            <a:extLst>
              <a:ext uri="{FF2B5EF4-FFF2-40B4-BE49-F238E27FC236}">
                <a16:creationId xmlns:a16="http://schemas.microsoft.com/office/drawing/2014/main" id="{A4554ABB-DCD4-C0B2-9744-5AB6C8F7F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1066600"/>
            <a:ext cx="414888" cy="414888"/>
          </a:xfrm>
          <a:prstGeom prst="rect">
            <a:avLst/>
          </a:prstGeom>
        </p:spPr>
      </p:pic>
      <p:pic>
        <p:nvPicPr>
          <p:cNvPr id="92" name="Picture 91" descr="A black and white logo&#10;&#10;AI-generated content may be incorrect.">
            <a:extLst>
              <a:ext uri="{FF2B5EF4-FFF2-40B4-BE49-F238E27FC236}">
                <a16:creationId xmlns:a16="http://schemas.microsoft.com/office/drawing/2014/main" id="{153823BA-D563-79DB-30CC-8C7D533345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4188835"/>
            <a:ext cx="414888" cy="414888"/>
          </a:xfrm>
          <a:prstGeom prst="rect">
            <a:avLst/>
          </a:prstGeom>
        </p:spPr>
      </p:pic>
      <p:pic>
        <p:nvPicPr>
          <p:cNvPr id="93" name="Picture 92" descr="A black and white logo&#10;&#10;AI-generated content may be incorrect.">
            <a:extLst>
              <a:ext uri="{FF2B5EF4-FFF2-40B4-BE49-F238E27FC236}">
                <a16:creationId xmlns:a16="http://schemas.microsoft.com/office/drawing/2014/main" id="{766EC50B-B71A-3047-9BBF-99B6E0810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4188835"/>
            <a:ext cx="414888" cy="414888"/>
          </a:xfrm>
          <a:prstGeom prst="rect">
            <a:avLst/>
          </a:prstGeom>
        </p:spPr>
      </p:pic>
      <p:grpSp>
        <p:nvGrpSpPr>
          <p:cNvPr id="2633" name="Group 2632">
            <a:extLst>
              <a:ext uri="{FF2B5EF4-FFF2-40B4-BE49-F238E27FC236}">
                <a16:creationId xmlns:a16="http://schemas.microsoft.com/office/drawing/2014/main" id="{FA49F2E9-381D-C6C5-3BE6-F64BC4A38963}"/>
              </a:ext>
            </a:extLst>
          </p:cNvPr>
          <p:cNvGrpSpPr/>
          <p:nvPr/>
        </p:nvGrpSpPr>
        <p:grpSpPr>
          <a:xfrm>
            <a:off x="16830135" y="12034684"/>
            <a:ext cx="4064449" cy="3610427"/>
            <a:chOff x="19939000" y="11993880"/>
            <a:chExt cx="3797300" cy="3373120"/>
          </a:xfrm>
        </p:grpSpPr>
        <p:cxnSp>
          <p:nvCxnSpPr>
            <p:cNvPr id="2523" name="Straight Connector 2522">
              <a:extLst>
                <a:ext uri="{FF2B5EF4-FFF2-40B4-BE49-F238E27FC236}">
                  <a16:creationId xmlns:a16="http://schemas.microsoft.com/office/drawing/2014/main" id="{D1F4D53A-357B-0C41-0011-B2611B6A2D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69450" y="11993880"/>
              <a:ext cx="560070" cy="1312545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5" name="Straight Connector 2574">
              <a:extLst>
                <a:ext uri="{FF2B5EF4-FFF2-40B4-BE49-F238E27FC236}">
                  <a16:creationId xmlns:a16="http://schemas.microsoft.com/office/drawing/2014/main" id="{DCD70BD1-93EC-DC6D-5DEE-EDFB1CA474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301663"/>
              <a:ext cx="768350" cy="2058987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3" name="Straight Connector 2532">
              <a:extLst>
                <a:ext uri="{FF2B5EF4-FFF2-40B4-BE49-F238E27FC236}">
                  <a16:creationId xmlns:a16="http://schemas.microsoft.com/office/drawing/2014/main" id="{67DD57D6-B94D-CC22-C399-CFB52E7AB5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160740" y="13296900"/>
              <a:ext cx="1099185" cy="37338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9" name="Straight Connector 2588">
              <a:extLst>
                <a:ext uri="{FF2B5EF4-FFF2-40B4-BE49-F238E27FC236}">
                  <a16:creationId xmlns:a16="http://schemas.microsoft.com/office/drawing/2014/main" id="{D64D6ADA-DBD8-7E3F-FA30-F2AA7E60B0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798550"/>
              <a:ext cx="1289050" cy="1568450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4" name="Straight Connector 2593">
              <a:extLst>
                <a:ext uri="{FF2B5EF4-FFF2-40B4-BE49-F238E27FC236}">
                  <a16:creationId xmlns:a16="http://schemas.microsoft.com/office/drawing/2014/main" id="{31BA6BD0-FF46-AE6C-3828-0F0830E005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96500" y="13798550"/>
              <a:ext cx="698500" cy="76200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6" name="Straight Connector 2515">
              <a:extLst>
                <a:ext uri="{FF2B5EF4-FFF2-40B4-BE49-F238E27FC236}">
                  <a16:creationId xmlns:a16="http://schemas.microsoft.com/office/drawing/2014/main" id="{3AA87ABF-F574-01B4-ABAA-41BAC0106F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269450" y="13296900"/>
              <a:ext cx="520700" cy="49530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6" name="Straight Connector 2535">
              <a:extLst>
                <a:ext uri="{FF2B5EF4-FFF2-40B4-BE49-F238E27FC236}">
                  <a16:creationId xmlns:a16="http://schemas.microsoft.com/office/drawing/2014/main" id="{02C220D3-5F67-8D8C-7120-BB5A04A56F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05420" y="12664440"/>
              <a:ext cx="617220" cy="100584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6" name="Straight Connector 2545">
              <a:extLst>
                <a:ext uri="{FF2B5EF4-FFF2-40B4-BE49-F238E27FC236}">
                  <a16:creationId xmlns:a16="http://schemas.microsoft.com/office/drawing/2014/main" id="{3E665606-0B48-7539-AAA5-6E9B90DF48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833080" y="13671550"/>
              <a:ext cx="312420" cy="101981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3" name="Straight Connector 2462">
              <a:extLst>
                <a:ext uri="{FF2B5EF4-FFF2-40B4-BE49-F238E27FC236}">
                  <a16:creationId xmlns:a16="http://schemas.microsoft.com/office/drawing/2014/main" id="{67D3D270-FE89-A2C8-B67F-3064F84DD4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494625" y="12271375"/>
              <a:ext cx="1127125" cy="358775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7" name="Straight Connector 2466">
              <a:extLst>
                <a:ext uri="{FF2B5EF4-FFF2-40B4-BE49-F238E27FC236}">
                  <a16:creationId xmlns:a16="http://schemas.microsoft.com/office/drawing/2014/main" id="{1AE25FEE-7EF0-D4DC-30DD-F25A514D6D73}"/>
                </a:ext>
              </a:extLst>
            </p:cNvPr>
            <p:cNvCxnSpPr>
              <a:cxnSpLocks/>
            </p:cNvCxnSpPr>
            <p:nvPr/>
          </p:nvCxnSpPr>
          <p:spPr>
            <a:xfrm>
              <a:off x="19939000" y="13589000"/>
              <a:ext cx="330200" cy="50038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9" name="Straight Connector 2468">
              <a:extLst>
                <a:ext uri="{FF2B5EF4-FFF2-40B4-BE49-F238E27FC236}">
                  <a16:creationId xmlns:a16="http://schemas.microsoft.com/office/drawing/2014/main" id="{28D29D02-E5F7-8CEA-E9CC-1A70BF3856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6872" y="11995150"/>
              <a:ext cx="1195028" cy="276306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0" name="Straight Connector 2469">
              <a:extLst>
                <a:ext uri="{FF2B5EF4-FFF2-40B4-BE49-F238E27FC236}">
                  <a16:creationId xmlns:a16="http://schemas.microsoft.com/office/drawing/2014/main" id="{97055F54-99F9-E56C-7D9B-FA99284D3F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939000" y="12636500"/>
              <a:ext cx="546100" cy="95250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3" name="Straight Connector 2482">
              <a:extLst>
                <a:ext uri="{FF2B5EF4-FFF2-40B4-BE49-F238E27FC236}">
                  <a16:creationId xmlns:a16="http://schemas.microsoft.com/office/drawing/2014/main" id="{A9E47513-E33E-3368-5A52-077BE4B71BCF}"/>
                </a:ext>
              </a:extLst>
            </p:cNvPr>
            <p:cNvCxnSpPr>
              <a:cxnSpLocks/>
            </p:cNvCxnSpPr>
            <p:nvPr/>
          </p:nvCxnSpPr>
          <p:spPr>
            <a:xfrm>
              <a:off x="22828250" y="11995150"/>
              <a:ext cx="908050" cy="9207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2" name="Straight Connector 2491">
              <a:extLst>
                <a:ext uri="{FF2B5EF4-FFF2-40B4-BE49-F238E27FC236}">
                  <a16:creationId xmlns:a16="http://schemas.microsoft.com/office/drawing/2014/main" id="{93C3C923-C83F-8E81-E435-149DF7B34D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01350" y="12922250"/>
              <a:ext cx="231775" cy="946150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1" name="Straight Connector 2470">
              <a:extLst>
                <a:ext uri="{FF2B5EF4-FFF2-40B4-BE49-F238E27FC236}">
                  <a16:creationId xmlns:a16="http://schemas.microsoft.com/office/drawing/2014/main" id="{37193375-DD74-FF56-EC65-17DFB6E0BF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59800" y="12271456"/>
              <a:ext cx="361140" cy="1063544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8" name="Straight Connector 2467">
              <a:extLst>
                <a:ext uri="{FF2B5EF4-FFF2-40B4-BE49-F238E27FC236}">
                  <a16:creationId xmlns:a16="http://schemas.microsoft.com/office/drawing/2014/main" id="{EA3138DE-F94E-23B9-9988-CB6DF7EF9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75550" y="13342620"/>
              <a:ext cx="984250" cy="75120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9" name="Straight Connector 2488">
              <a:extLst>
                <a:ext uri="{FF2B5EF4-FFF2-40B4-BE49-F238E27FC236}">
                  <a16:creationId xmlns:a16="http://schemas.microsoft.com/office/drawing/2014/main" id="{F5ADFB80-198B-DEA6-6F5C-9B92914B4D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96450" y="12915900"/>
              <a:ext cx="1336675" cy="8794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6" name="Straight Connector 2485">
              <a:extLst>
                <a:ext uri="{FF2B5EF4-FFF2-40B4-BE49-F238E27FC236}">
                  <a16:creationId xmlns:a16="http://schemas.microsoft.com/office/drawing/2014/main" id="{D73C9B07-3836-1147-42C6-A0BF1443120D}"/>
                </a:ext>
              </a:extLst>
            </p:cNvPr>
            <p:cNvCxnSpPr>
              <a:cxnSpLocks/>
            </p:cNvCxnSpPr>
            <p:nvPr/>
          </p:nvCxnSpPr>
          <p:spPr>
            <a:xfrm>
              <a:off x="21275040" y="13342620"/>
              <a:ext cx="1105535" cy="45593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8" name="Straight Connector 2497">
              <a:extLst>
                <a:ext uri="{FF2B5EF4-FFF2-40B4-BE49-F238E27FC236}">
                  <a16:creationId xmlns:a16="http://schemas.microsoft.com/office/drawing/2014/main" id="{34462DE8-81B9-40F9-DF04-57742BF1625C}"/>
                </a:ext>
              </a:extLst>
            </p:cNvPr>
            <p:cNvCxnSpPr>
              <a:cxnSpLocks/>
            </p:cNvCxnSpPr>
            <p:nvPr/>
          </p:nvCxnSpPr>
          <p:spPr>
            <a:xfrm>
              <a:off x="20275550" y="14100175"/>
              <a:ext cx="552450" cy="61912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2" name="Straight Connector 2621">
              <a:extLst>
                <a:ext uri="{FF2B5EF4-FFF2-40B4-BE49-F238E27FC236}">
                  <a16:creationId xmlns:a16="http://schemas.microsoft.com/office/drawing/2014/main" id="{10EA38B9-1AF3-B50E-4D6D-A9F5A73D26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64688" y="13796963"/>
              <a:ext cx="547687" cy="862012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5" name="Straight Connector 2494">
              <a:extLst>
                <a:ext uri="{FF2B5EF4-FFF2-40B4-BE49-F238E27FC236}">
                  <a16:creationId xmlns:a16="http://schemas.microsoft.com/office/drawing/2014/main" id="{85A39ECA-33F3-810C-36E5-3925A6A7CB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74213" y="13868400"/>
              <a:ext cx="1227137" cy="790575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5" name="Straight Connector 2504">
              <a:extLst>
                <a:ext uri="{FF2B5EF4-FFF2-40B4-BE49-F238E27FC236}">
                  <a16:creationId xmlns:a16="http://schemas.microsoft.com/office/drawing/2014/main" id="{54DA5F90-68A0-57D7-53A6-1D70DBB87F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40700" y="14662150"/>
              <a:ext cx="1409700" cy="571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1" name="Straight Connector 2500">
              <a:extLst>
                <a:ext uri="{FF2B5EF4-FFF2-40B4-BE49-F238E27FC236}">
                  <a16:creationId xmlns:a16="http://schemas.microsoft.com/office/drawing/2014/main" id="{C06F897E-E627-B702-D265-93EF8797F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59925" y="13795375"/>
              <a:ext cx="123825" cy="8667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449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122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Freeform: Shape 2334">
            <a:extLst>
              <a:ext uri="{FF2B5EF4-FFF2-40B4-BE49-F238E27FC236}">
                <a16:creationId xmlns:a16="http://schemas.microsoft.com/office/drawing/2014/main" id="{E194760D-4F55-190D-2A4B-C715F88F592A}"/>
              </a:ext>
            </a:extLst>
          </p:cNvPr>
          <p:cNvSpPr/>
          <p:nvPr/>
        </p:nvSpPr>
        <p:spPr>
          <a:xfrm rot="17520000" flipH="1">
            <a:off x="19490435" y="13131675"/>
            <a:ext cx="3824480" cy="9140554"/>
          </a:xfrm>
          <a:custGeom>
            <a:avLst/>
            <a:gdLst>
              <a:gd name="connsiteX0" fmla="*/ 7966 w 3824480"/>
              <a:gd name="connsiteY0" fmla="*/ 3801891 h 9140554"/>
              <a:gd name="connsiteX1" fmla="*/ 1 w 3824480"/>
              <a:gd name="connsiteY1" fmla="*/ 3841347 h 9140554"/>
              <a:gd name="connsiteX2" fmla="*/ 0 w 3824480"/>
              <a:gd name="connsiteY2" fmla="*/ 9022856 h 9140554"/>
              <a:gd name="connsiteX3" fmla="*/ 29690 w 3824480"/>
              <a:gd name="connsiteY3" fmla="*/ 9094531 h 9140554"/>
              <a:gd name="connsiteX4" fmla="*/ 31126 w 3824480"/>
              <a:gd name="connsiteY4" fmla="*/ 9095126 h 9140554"/>
              <a:gd name="connsiteX5" fmla="*/ 42833 w 3824480"/>
              <a:gd name="connsiteY5" fmla="*/ 9112106 h 9140554"/>
              <a:gd name="connsiteX6" fmla="*/ 186161 w 3824480"/>
              <a:gd name="connsiteY6" fmla="*/ 9109604 h 9140554"/>
              <a:gd name="connsiteX7" fmla="*/ 3785541 w 3824480"/>
              <a:gd name="connsiteY7" fmla="*/ 5382338 h 9140554"/>
              <a:gd name="connsiteX8" fmla="*/ 3807218 w 3824480"/>
              <a:gd name="connsiteY8" fmla="*/ 5348423 h 9140554"/>
              <a:gd name="connsiteX9" fmla="*/ 3809423 w 3824480"/>
              <a:gd name="connsiteY9" fmla="*/ 5335933 h 9140554"/>
              <a:gd name="connsiteX10" fmla="*/ 3816513 w 3824480"/>
              <a:gd name="connsiteY10" fmla="*/ 5325416 h 9140554"/>
              <a:gd name="connsiteX11" fmla="*/ 3824480 w 3824480"/>
              <a:gd name="connsiteY11" fmla="*/ 5285961 h 9140554"/>
              <a:gd name="connsiteX12" fmla="*/ 3824479 w 3824480"/>
              <a:gd name="connsiteY12" fmla="*/ 104451 h 9140554"/>
              <a:gd name="connsiteX13" fmla="*/ 3723116 w 3824480"/>
              <a:gd name="connsiteY13" fmla="*/ 3088 h 9140554"/>
              <a:gd name="connsiteX14" fmla="*/ 3715739 w 3824480"/>
              <a:gd name="connsiteY14" fmla="*/ 4577 h 9140554"/>
              <a:gd name="connsiteX15" fmla="*/ 3704119 w 3824480"/>
              <a:gd name="connsiteY15" fmla="*/ 0 h 9140554"/>
              <a:gd name="connsiteX16" fmla="*/ 3632974 w 3824480"/>
              <a:gd name="connsiteY16" fmla="*/ 30935 h 9140554"/>
              <a:gd name="connsiteX17" fmla="*/ 33595 w 3824480"/>
              <a:gd name="connsiteY17" fmla="*/ 3758201 h 9140554"/>
              <a:gd name="connsiteX18" fmla="*/ 11917 w 3824480"/>
              <a:gd name="connsiteY18" fmla="*/ 3792116 h 9140554"/>
              <a:gd name="connsiteX19" fmla="*/ 10980 w 3824480"/>
              <a:gd name="connsiteY19" fmla="*/ 3797421 h 914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24480" h="9140554">
                <a:moveTo>
                  <a:pt x="7966" y="3801891"/>
                </a:moveTo>
                <a:cubicBezTo>
                  <a:pt x="2838" y="3814017"/>
                  <a:pt x="0" y="3827351"/>
                  <a:pt x="1" y="3841347"/>
                </a:cubicBezTo>
                <a:lnTo>
                  <a:pt x="0" y="9022856"/>
                </a:lnTo>
                <a:cubicBezTo>
                  <a:pt x="0" y="9050848"/>
                  <a:pt x="11346" y="9076187"/>
                  <a:pt x="29690" y="9094531"/>
                </a:cubicBezTo>
                <a:lnTo>
                  <a:pt x="31126" y="9095126"/>
                </a:lnTo>
                <a:lnTo>
                  <a:pt x="42833" y="9112106"/>
                </a:lnTo>
                <a:cubicBezTo>
                  <a:pt x="83104" y="9150994"/>
                  <a:pt x="147272" y="9149874"/>
                  <a:pt x="186161" y="9109604"/>
                </a:cubicBezTo>
                <a:lnTo>
                  <a:pt x="3785541" y="5382338"/>
                </a:lnTo>
                <a:cubicBezTo>
                  <a:pt x="3795262" y="5372270"/>
                  <a:pt x="3802485" y="5360708"/>
                  <a:pt x="3807218" y="5348423"/>
                </a:cubicBezTo>
                <a:lnTo>
                  <a:pt x="3809423" y="5335933"/>
                </a:lnTo>
                <a:lnTo>
                  <a:pt x="3816513" y="5325416"/>
                </a:lnTo>
                <a:cubicBezTo>
                  <a:pt x="3821643" y="5313290"/>
                  <a:pt x="3824479" y="5299956"/>
                  <a:pt x="3824480" y="5285961"/>
                </a:cubicBezTo>
                <a:lnTo>
                  <a:pt x="3824479" y="104451"/>
                </a:lnTo>
                <a:cubicBezTo>
                  <a:pt x="3824478" y="48469"/>
                  <a:pt x="3779098" y="3088"/>
                  <a:pt x="3723116" y="3088"/>
                </a:cubicBezTo>
                <a:lnTo>
                  <a:pt x="3715739" y="4577"/>
                </a:lnTo>
                <a:lnTo>
                  <a:pt x="3704119" y="0"/>
                </a:lnTo>
                <a:cubicBezTo>
                  <a:pt x="3678183" y="453"/>
                  <a:pt x="3652418" y="10801"/>
                  <a:pt x="3632974" y="30935"/>
                </a:cubicBezTo>
                <a:lnTo>
                  <a:pt x="33595" y="3758201"/>
                </a:lnTo>
                <a:cubicBezTo>
                  <a:pt x="23873" y="3768268"/>
                  <a:pt x="16651" y="3779831"/>
                  <a:pt x="11917" y="3792116"/>
                </a:cubicBezTo>
                <a:lnTo>
                  <a:pt x="10980" y="3797421"/>
                </a:lnTo>
                <a:close/>
              </a:path>
            </a:pathLst>
          </a:custGeom>
          <a:solidFill>
            <a:srgbClr val="28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334" name="Freeform: Shape 2333">
            <a:extLst>
              <a:ext uri="{FF2B5EF4-FFF2-40B4-BE49-F238E27FC236}">
                <a16:creationId xmlns:a16="http://schemas.microsoft.com/office/drawing/2014/main" id="{5FA9FA08-EE18-F46F-DB9E-BFBED77C662A}"/>
              </a:ext>
            </a:extLst>
          </p:cNvPr>
          <p:cNvSpPr/>
          <p:nvPr/>
        </p:nvSpPr>
        <p:spPr>
          <a:xfrm>
            <a:off x="21000720" y="13423900"/>
            <a:ext cx="5327188" cy="9131300"/>
          </a:xfrm>
          <a:custGeom>
            <a:avLst/>
            <a:gdLst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776056 w 4927224"/>
              <a:gd name="connsiteY9" fmla="*/ 282956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09636 w 4927224"/>
              <a:gd name="connsiteY7" fmla="*/ 373380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141056 w 4927224"/>
              <a:gd name="connsiteY7" fmla="*/ 397002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26584 w 4953808"/>
              <a:gd name="connsiteY4" fmla="*/ 6457536 h 9131300"/>
              <a:gd name="connsiteX5" fmla="*/ 0 w 4953808"/>
              <a:gd name="connsiteY5" fmla="*/ 6296660 h 9131300"/>
              <a:gd name="connsiteX6" fmla="*/ 838200 w 4953808"/>
              <a:gd name="connsiteY6" fmla="*/ 5430520 h 9131300"/>
              <a:gd name="connsiteX7" fmla="*/ 167640 w 4953808"/>
              <a:gd name="connsiteY7" fmla="*/ 3970020 h 9131300"/>
              <a:gd name="connsiteX8" fmla="*/ 894080 w 4953808"/>
              <a:gd name="connsiteY8" fmla="*/ 2821941 h 9131300"/>
              <a:gd name="connsiteX9" fmla="*/ 368300 w 4953808"/>
              <a:gd name="connsiteY9" fmla="*/ 2222501 h 9131300"/>
              <a:gd name="connsiteX10" fmla="*/ 109914 w 4953808"/>
              <a:gd name="connsiteY10" fmla="*/ 2181127 h 9131300"/>
              <a:gd name="connsiteX11" fmla="*/ 26584 w 4953808"/>
              <a:gd name="connsiteY11" fmla="*/ 2177111 h 9131300"/>
              <a:gd name="connsiteX12" fmla="*/ 26584 w 4953808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0 w 4953808"/>
              <a:gd name="connsiteY4" fmla="*/ 6296660 h 9131300"/>
              <a:gd name="connsiteX5" fmla="*/ 838200 w 4953808"/>
              <a:gd name="connsiteY5" fmla="*/ 5430520 h 9131300"/>
              <a:gd name="connsiteX6" fmla="*/ 167640 w 4953808"/>
              <a:gd name="connsiteY6" fmla="*/ 3970020 h 9131300"/>
              <a:gd name="connsiteX7" fmla="*/ 894080 w 4953808"/>
              <a:gd name="connsiteY7" fmla="*/ 2821941 h 9131300"/>
              <a:gd name="connsiteX8" fmla="*/ 368300 w 4953808"/>
              <a:gd name="connsiteY8" fmla="*/ 2222501 h 9131300"/>
              <a:gd name="connsiteX9" fmla="*/ 109914 w 4953808"/>
              <a:gd name="connsiteY9" fmla="*/ 2181127 h 9131300"/>
              <a:gd name="connsiteX10" fmla="*/ 26584 w 4953808"/>
              <a:gd name="connsiteY10" fmla="*/ 2177111 h 9131300"/>
              <a:gd name="connsiteX11" fmla="*/ 26584 w 4953808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6524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64856 w 4927224"/>
              <a:gd name="connsiteY4" fmla="*/ 639572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2177111 h 9131300"/>
              <a:gd name="connsiteX10" fmla="*/ 0 w 4927224"/>
              <a:gd name="connsiteY10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2171700 w 5327188"/>
              <a:gd name="connsiteY5" fmla="*/ 506476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27188" h="9131300">
                <a:moveTo>
                  <a:pt x="399964" y="0"/>
                </a:moveTo>
                <a:lnTo>
                  <a:pt x="5327188" y="0"/>
                </a:lnTo>
                <a:lnTo>
                  <a:pt x="5327188" y="9131300"/>
                </a:lnTo>
                <a:lnTo>
                  <a:pt x="399964" y="9131300"/>
                </a:lnTo>
                <a:lnTo>
                  <a:pt x="0" y="6292850"/>
                </a:lnTo>
                <a:cubicBezTo>
                  <a:pt x="323850" y="6157384"/>
                  <a:pt x="1744663" y="5406496"/>
                  <a:pt x="1790700" y="4836160"/>
                </a:cubicBezTo>
                <a:cubicBezTo>
                  <a:pt x="1836737" y="4265824"/>
                  <a:pt x="511069" y="4122526"/>
                  <a:pt x="390525" y="3785235"/>
                </a:cubicBezTo>
                <a:cubicBezTo>
                  <a:pt x="269981" y="3447944"/>
                  <a:pt x="1053244" y="3086435"/>
                  <a:pt x="1067435" y="2812416"/>
                </a:cubicBezTo>
                <a:cubicBezTo>
                  <a:pt x="1081626" y="2538397"/>
                  <a:pt x="631687" y="2330509"/>
                  <a:pt x="189924" y="2255422"/>
                </a:cubicBezTo>
                <a:lnTo>
                  <a:pt x="399964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622" name="Group 621">
            <a:extLst>
              <a:ext uri="{FF2B5EF4-FFF2-40B4-BE49-F238E27FC236}">
                <a16:creationId xmlns:a16="http://schemas.microsoft.com/office/drawing/2014/main" id="{84E90BF1-C835-B2AD-A62A-D247A1B94230}"/>
              </a:ext>
            </a:extLst>
          </p:cNvPr>
          <p:cNvGrpSpPr/>
          <p:nvPr/>
        </p:nvGrpSpPr>
        <p:grpSpPr>
          <a:xfrm>
            <a:off x="16108432" y="15018581"/>
            <a:ext cx="844986" cy="356404"/>
            <a:chOff x="17891225" y="17857197"/>
            <a:chExt cx="844986" cy="356404"/>
          </a:xfrm>
        </p:grpSpPr>
        <p:grpSp>
          <p:nvGrpSpPr>
            <p:cNvPr id="623" name="Group 622">
              <a:extLst>
                <a:ext uri="{FF2B5EF4-FFF2-40B4-BE49-F238E27FC236}">
                  <a16:creationId xmlns:a16="http://schemas.microsoft.com/office/drawing/2014/main" id="{CAFF3BF0-B5EB-BA29-66E2-47F9CE987AA7}"/>
                </a:ext>
              </a:extLst>
            </p:cNvPr>
            <p:cNvGrpSpPr/>
            <p:nvPr/>
          </p:nvGrpSpPr>
          <p:grpSpPr>
            <a:xfrm>
              <a:off x="18107717" y="17857197"/>
              <a:ext cx="414298" cy="182858"/>
              <a:chOff x="18708462" y="16344900"/>
              <a:chExt cx="5351278" cy="2361883"/>
            </a:xfrm>
          </p:grpSpPr>
          <p:grpSp>
            <p:nvGrpSpPr>
              <p:cNvPr id="708" name="Group 707">
                <a:extLst>
                  <a:ext uri="{FF2B5EF4-FFF2-40B4-BE49-F238E27FC236}">
                    <a16:creationId xmlns:a16="http://schemas.microsoft.com/office/drawing/2014/main" id="{5A970EE4-61A5-EC5A-9D2D-17E07CE0A688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719" name="Group 718">
                  <a:extLst>
                    <a:ext uri="{FF2B5EF4-FFF2-40B4-BE49-F238E27FC236}">
                      <a16:creationId xmlns:a16="http://schemas.microsoft.com/office/drawing/2014/main" id="{6E5697E6-257F-F8E7-ED06-628A388BC178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9" name="Group 728">
                    <a:extLst>
                      <a:ext uri="{FF2B5EF4-FFF2-40B4-BE49-F238E27FC236}">
                        <a16:creationId xmlns:a16="http://schemas.microsoft.com/office/drawing/2014/main" id="{02DDA906-5C80-6CF7-B8C9-A6159F48E74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31" name="Rectangle: Rounded Corners 730">
                      <a:extLst>
                        <a:ext uri="{FF2B5EF4-FFF2-40B4-BE49-F238E27FC236}">
                          <a16:creationId xmlns:a16="http://schemas.microsoft.com/office/drawing/2014/main" id="{87F1AA9D-82CE-ABED-41F7-99912F63168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2" name="Rectangle: Rounded Corners 731">
                      <a:extLst>
                        <a:ext uri="{FF2B5EF4-FFF2-40B4-BE49-F238E27FC236}">
                          <a16:creationId xmlns:a16="http://schemas.microsoft.com/office/drawing/2014/main" id="{FF03B25F-92AA-855A-15DA-4AA63B36291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3" name="Rectangle: Rounded Corners 732">
                      <a:extLst>
                        <a:ext uri="{FF2B5EF4-FFF2-40B4-BE49-F238E27FC236}">
                          <a16:creationId xmlns:a16="http://schemas.microsoft.com/office/drawing/2014/main" id="{0D74C1C5-15AB-EB6A-7EE4-4D2D887B9C6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4" name="Rectangle: Rounded Corners 733">
                      <a:extLst>
                        <a:ext uri="{FF2B5EF4-FFF2-40B4-BE49-F238E27FC236}">
                          <a16:creationId xmlns:a16="http://schemas.microsoft.com/office/drawing/2014/main" id="{1E8B864F-A1B4-75B4-CE15-E14C258C82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30" name="Freeform: Shape 729">
                    <a:extLst>
                      <a:ext uri="{FF2B5EF4-FFF2-40B4-BE49-F238E27FC236}">
                        <a16:creationId xmlns:a16="http://schemas.microsoft.com/office/drawing/2014/main" id="{4200D520-B9C4-20DC-D0F8-207920D0827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720" name="Group 719">
                  <a:extLst>
                    <a:ext uri="{FF2B5EF4-FFF2-40B4-BE49-F238E27FC236}">
                      <a16:creationId xmlns:a16="http://schemas.microsoft.com/office/drawing/2014/main" id="{E4D0A0BA-B843-50D0-D530-3ADD68B9A16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3" name="Group 722">
                    <a:extLst>
                      <a:ext uri="{FF2B5EF4-FFF2-40B4-BE49-F238E27FC236}">
                        <a16:creationId xmlns:a16="http://schemas.microsoft.com/office/drawing/2014/main" id="{ECFC3A78-C33F-E819-0B3E-B084B1CF73C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25" name="Rectangle: Rounded Corners 724">
                      <a:extLst>
                        <a:ext uri="{FF2B5EF4-FFF2-40B4-BE49-F238E27FC236}">
                          <a16:creationId xmlns:a16="http://schemas.microsoft.com/office/drawing/2014/main" id="{C189256D-5A2B-9B1D-3AE6-53CD31967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6" name="Rectangle: Rounded Corners 725">
                      <a:extLst>
                        <a:ext uri="{FF2B5EF4-FFF2-40B4-BE49-F238E27FC236}">
                          <a16:creationId xmlns:a16="http://schemas.microsoft.com/office/drawing/2014/main" id="{F137C43C-BB51-D7EA-5F75-4042D0284B1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7" name="Rectangle: Rounded Corners 726">
                      <a:extLst>
                        <a:ext uri="{FF2B5EF4-FFF2-40B4-BE49-F238E27FC236}">
                          <a16:creationId xmlns:a16="http://schemas.microsoft.com/office/drawing/2014/main" id="{D1D8578F-C9EC-A039-1EBF-CBFBEE08907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8" name="Rectangle: Rounded Corners 727">
                      <a:extLst>
                        <a:ext uri="{FF2B5EF4-FFF2-40B4-BE49-F238E27FC236}">
                          <a16:creationId xmlns:a16="http://schemas.microsoft.com/office/drawing/2014/main" id="{4525BAC8-4361-5EF6-C6D1-1259F7D97BE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724" name="Freeform: Shape 723">
                    <a:extLst>
                      <a:ext uri="{FF2B5EF4-FFF2-40B4-BE49-F238E27FC236}">
                        <a16:creationId xmlns:a16="http://schemas.microsoft.com/office/drawing/2014/main" id="{5919110A-C6E6-C571-D95D-622CDC51967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721" name="Rectangle: Rounded Corners 720">
                  <a:extLst>
                    <a:ext uri="{FF2B5EF4-FFF2-40B4-BE49-F238E27FC236}">
                      <a16:creationId xmlns:a16="http://schemas.microsoft.com/office/drawing/2014/main" id="{A76B18AF-CA46-3066-7812-914839CA63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2" name="Rectangle: Rounded Corners 721">
                  <a:extLst>
                    <a:ext uri="{FF2B5EF4-FFF2-40B4-BE49-F238E27FC236}">
                      <a16:creationId xmlns:a16="http://schemas.microsoft.com/office/drawing/2014/main" id="{50C49A38-A017-6F1E-8E57-2B3A0E8F0D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709" name="Group 708">
                <a:extLst>
                  <a:ext uri="{FF2B5EF4-FFF2-40B4-BE49-F238E27FC236}">
                    <a16:creationId xmlns:a16="http://schemas.microsoft.com/office/drawing/2014/main" id="{2B125134-D750-F07A-8E16-7B0E1AFB3C22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710" name="Rectangle: Rounded Corners 709">
                  <a:extLst>
                    <a:ext uri="{FF2B5EF4-FFF2-40B4-BE49-F238E27FC236}">
                      <a16:creationId xmlns:a16="http://schemas.microsoft.com/office/drawing/2014/main" id="{C8B77729-BB80-D31D-4D9E-DFBA1035656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1" name="Rectangle: Rounded Corners 710">
                  <a:extLst>
                    <a:ext uri="{FF2B5EF4-FFF2-40B4-BE49-F238E27FC236}">
                      <a16:creationId xmlns:a16="http://schemas.microsoft.com/office/drawing/2014/main" id="{8E1E6D6E-276B-4151-E911-A98092DD88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2" name="Rectangle: Rounded Corners 711">
                  <a:extLst>
                    <a:ext uri="{FF2B5EF4-FFF2-40B4-BE49-F238E27FC236}">
                      <a16:creationId xmlns:a16="http://schemas.microsoft.com/office/drawing/2014/main" id="{E09EF3E4-2072-A8CF-47E5-F7BC639A3B26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3" name="Rectangle: Rounded Corners 712">
                  <a:extLst>
                    <a:ext uri="{FF2B5EF4-FFF2-40B4-BE49-F238E27FC236}">
                      <a16:creationId xmlns:a16="http://schemas.microsoft.com/office/drawing/2014/main" id="{0CD07729-8D34-E3A2-755C-90DDCD969B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4" name="Rectangle: Rounded Corners 713">
                  <a:extLst>
                    <a:ext uri="{FF2B5EF4-FFF2-40B4-BE49-F238E27FC236}">
                      <a16:creationId xmlns:a16="http://schemas.microsoft.com/office/drawing/2014/main" id="{4A58905D-24B3-AD79-C8D6-902A728E489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5" name="Rectangle: Rounded Corners 714">
                  <a:extLst>
                    <a:ext uri="{FF2B5EF4-FFF2-40B4-BE49-F238E27FC236}">
                      <a16:creationId xmlns:a16="http://schemas.microsoft.com/office/drawing/2014/main" id="{CC322456-B9E9-DC03-3808-DEA29848552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6" name="Rectangle: Rounded Corners 715">
                  <a:extLst>
                    <a:ext uri="{FF2B5EF4-FFF2-40B4-BE49-F238E27FC236}">
                      <a16:creationId xmlns:a16="http://schemas.microsoft.com/office/drawing/2014/main" id="{538BAB7C-4C81-1DD9-B925-44BAF1F1F6B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7" name="Rectangle: Rounded Corners 716">
                  <a:extLst>
                    <a:ext uri="{FF2B5EF4-FFF2-40B4-BE49-F238E27FC236}">
                      <a16:creationId xmlns:a16="http://schemas.microsoft.com/office/drawing/2014/main" id="{889BAF9C-E481-8133-FA48-9E6A117379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8" name="Rectangle: Rounded Corners 717">
                  <a:extLst>
                    <a:ext uri="{FF2B5EF4-FFF2-40B4-BE49-F238E27FC236}">
                      <a16:creationId xmlns:a16="http://schemas.microsoft.com/office/drawing/2014/main" id="{0B97F818-12C2-E4D0-64E2-F4F295FCF4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id="{D7839703-2EEC-ABAC-B5CF-7E1227497BF5}"/>
                </a:ext>
              </a:extLst>
            </p:cNvPr>
            <p:cNvGrpSpPr/>
            <p:nvPr/>
          </p:nvGrpSpPr>
          <p:grpSpPr>
            <a:xfrm>
              <a:off x="18321913" y="17943828"/>
              <a:ext cx="414298" cy="182858"/>
              <a:chOff x="18708462" y="16344900"/>
              <a:chExt cx="5351278" cy="2361883"/>
            </a:xfrm>
          </p:grpSpPr>
          <p:grpSp>
            <p:nvGrpSpPr>
              <p:cNvPr id="681" name="Group 680">
                <a:extLst>
                  <a:ext uri="{FF2B5EF4-FFF2-40B4-BE49-F238E27FC236}">
                    <a16:creationId xmlns:a16="http://schemas.microsoft.com/office/drawing/2014/main" id="{5CD95BA7-166E-CDA8-F46E-6D662A075765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92" name="Group 691">
                  <a:extLst>
                    <a:ext uri="{FF2B5EF4-FFF2-40B4-BE49-F238E27FC236}">
                      <a16:creationId xmlns:a16="http://schemas.microsoft.com/office/drawing/2014/main" id="{8E82CB34-D8C1-8E45-5858-42080F3F6B2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02" name="Group 701">
                    <a:extLst>
                      <a:ext uri="{FF2B5EF4-FFF2-40B4-BE49-F238E27FC236}">
                        <a16:creationId xmlns:a16="http://schemas.microsoft.com/office/drawing/2014/main" id="{68147BA7-8884-20EE-59B4-54F5211E935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04" name="Rectangle: Rounded Corners 703">
                      <a:extLst>
                        <a:ext uri="{FF2B5EF4-FFF2-40B4-BE49-F238E27FC236}">
                          <a16:creationId xmlns:a16="http://schemas.microsoft.com/office/drawing/2014/main" id="{9B5C0C00-2B04-6CD8-F00C-AF0217010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5" name="Rectangle: Rounded Corners 704">
                      <a:extLst>
                        <a:ext uri="{FF2B5EF4-FFF2-40B4-BE49-F238E27FC236}">
                          <a16:creationId xmlns:a16="http://schemas.microsoft.com/office/drawing/2014/main" id="{63CE3ED1-C690-D260-2A3E-4340162E16D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6" name="Rectangle: Rounded Corners 705">
                      <a:extLst>
                        <a:ext uri="{FF2B5EF4-FFF2-40B4-BE49-F238E27FC236}">
                          <a16:creationId xmlns:a16="http://schemas.microsoft.com/office/drawing/2014/main" id="{FFBAFFF2-662E-D15B-718E-6E39F8147E7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7" name="Rectangle: Rounded Corners 706">
                      <a:extLst>
                        <a:ext uri="{FF2B5EF4-FFF2-40B4-BE49-F238E27FC236}">
                          <a16:creationId xmlns:a16="http://schemas.microsoft.com/office/drawing/2014/main" id="{502BB5C0-663C-FEDC-2C09-162B37CCEC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03" name="Freeform: Shape 702">
                    <a:extLst>
                      <a:ext uri="{FF2B5EF4-FFF2-40B4-BE49-F238E27FC236}">
                        <a16:creationId xmlns:a16="http://schemas.microsoft.com/office/drawing/2014/main" id="{C1F3A459-4124-DA4B-4C13-FD9ACDFC5CC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93" name="Group 692">
                  <a:extLst>
                    <a:ext uri="{FF2B5EF4-FFF2-40B4-BE49-F238E27FC236}">
                      <a16:creationId xmlns:a16="http://schemas.microsoft.com/office/drawing/2014/main" id="{213EDA07-847F-62CE-490F-9355191E4CA0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96" name="Group 695">
                    <a:extLst>
                      <a:ext uri="{FF2B5EF4-FFF2-40B4-BE49-F238E27FC236}">
                        <a16:creationId xmlns:a16="http://schemas.microsoft.com/office/drawing/2014/main" id="{C9CB8094-06EF-676E-9725-50F43C53B5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98" name="Rectangle: Rounded Corners 697">
                      <a:extLst>
                        <a:ext uri="{FF2B5EF4-FFF2-40B4-BE49-F238E27FC236}">
                          <a16:creationId xmlns:a16="http://schemas.microsoft.com/office/drawing/2014/main" id="{D053C848-11A4-7A51-4D16-D0FBC118FFA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99" name="Rectangle: Rounded Corners 698">
                      <a:extLst>
                        <a:ext uri="{FF2B5EF4-FFF2-40B4-BE49-F238E27FC236}">
                          <a16:creationId xmlns:a16="http://schemas.microsoft.com/office/drawing/2014/main" id="{1F4DA5ED-6FA3-E8E6-FE84-4CCB0C294C0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0" name="Rectangle: Rounded Corners 699">
                      <a:extLst>
                        <a:ext uri="{FF2B5EF4-FFF2-40B4-BE49-F238E27FC236}">
                          <a16:creationId xmlns:a16="http://schemas.microsoft.com/office/drawing/2014/main" id="{98C1CB63-3728-F60C-BD88-8924B40B289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1" name="Rectangle: Rounded Corners 700">
                      <a:extLst>
                        <a:ext uri="{FF2B5EF4-FFF2-40B4-BE49-F238E27FC236}">
                          <a16:creationId xmlns:a16="http://schemas.microsoft.com/office/drawing/2014/main" id="{AEBDE421-27B5-99B7-9365-53004303EB2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97" name="Freeform: Shape 696">
                    <a:extLst>
                      <a:ext uri="{FF2B5EF4-FFF2-40B4-BE49-F238E27FC236}">
                        <a16:creationId xmlns:a16="http://schemas.microsoft.com/office/drawing/2014/main" id="{6DE0E6BB-0C1D-7461-5D44-111D96FD0CF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94" name="Rectangle: Rounded Corners 693">
                  <a:extLst>
                    <a:ext uri="{FF2B5EF4-FFF2-40B4-BE49-F238E27FC236}">
                      <a16:creationId xmlns:a16="http://schemas.microsoft.com/office/drawing/2014/main" id="{142B551D-2DFF-7344-6FC8-00698ACDDA0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5" name="Rectangle: Rounded Corners 694">
                  <a:extLst>
                    <a:ext uri="{FF2B5EF4-FFF2-40B4-BE49-F238E27FC236}">
                      <a16:creationId xmlns:a16="http://schemas.microsoft.com/office/drawing/2014/main" id="{5B38FE65-8FBF-804D-904C-6D1E1D8FE67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80591AD8-B1B9-E1BC-1AB5-C41EA620AF2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83" name="Rectangle: Rounded Corners 682">
                  <a:extLst>
                    <a:ext uri="{FF2B5EF4-FFF2-40B4-BE49-F238E27FC236}">
                      <a16:creationId xmlns:a16="http://schemas.microsoft.com/office/drawing/2014/main" id="{4AF8F12A-029A-BFDE-688E-25A75B38EC9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4" name="Rectangle: Rounded Corners 683">
                  <a:extLst>
                    <a:ext uri="{FF2B5EF4-FFF2-40B4-BE49-F238E27FC236}">
                      <a16:creationId xmlns:a16="http://schemas.microsoft.com/office/drawing/2014/main" id="{42A537BD-6F8B-9B1C-5C37-3C9EE7F1BD6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5" name="Rectangle: Rounded Corners 684">
                  <a:extLst>
                    <a:ext uri="{FF2B5EF4-FFF2-40B4-BE49-F238E27FC236}">
                      <a16:creationId xmlns:a16="http://schemas.microsoft.com/office/drawing/2014/main" id="{33503283-B541-41E8-E7EB-842645C41FF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6" name="Rectangle: Rounded Corners 685">
                  <a:extLst>
                    <a:ext uri="{FF2B5EF4-FFF2-40B4-BE49-F238E27FC236}">
                      <a16:creationId xmlns:a16="http://schemas.microsoft.com/office/drawing/2014/main" id="{9B736099-84A9-5453-2BFE-E876662B67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7" name="Rectangle: Rounded Corners 686">
                  <a:extLst>
                    <a:ext uri="{FF2B5EF4-FFF2-40B4-BE49-F238E27FC236}">
                      <a16:creationId xmlns:a16="http://schemas.microsoft.com/office/drawing/2014/main" id="{B45BBE33-88CC-A0FF-A72E-4143A33CBEF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8" name="Rectangle: Rounded Corners 687">
                  <a:extLst>
                    <a:ext uri="{FF2B5EF4-FFF2-40B4-BE49-F238E27FC236}">
                      <a16:creationId xmlns:a16="http://schemas.microsoft.com/office/drawing/2014/main" id="{097DA4CB-0E2D-9004-4C8F-48DD01EFF13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9" name="Rectangle: Rounded Corners 688">
                  <a:extLst>
                    <a:ext uri="{FF2B5EF4-FFF2-40B4-BE49-F238E27FC236}">
                      <a16:creationId xmlns:a16="http://schemas.microsoft.com/office/drawing/2014/main" id="{2E05DC87-5DD2-A981-E711-53C22190B6C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0" name="Rectangle: Rounded Corners 689">
                  <a:extLst>
                    <a:ext uri="{FF2B5EF4-FFF2-40B4-BE49-F238E27FC236}">
                      <a16:creationId xmlns:a16="http://schemas.microsoft.com/office/drawing/2014/main" id="{F7CDFDAF-3CD1-CAF0-C40E-5C9592E7CFC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91" name="Rectangle: Rounded Corners 690">
                  <a:extLst>
                    <a:ext uri="{FF2B5EF4-FFF2-40B4-BE49-F238E27FC236}">
                      <a16:creationId xmlns:a16="http://schemas.microsoft.com/office/drawing/2014/main" id="{7FE9FD1E-EFE8-16F6-10A5-47E69EBA79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5" name="Group 624">
              <a:extLst>
                <a:ext uri="{FF2B5EF4-FFF2-40B4-BE49-F238E27FC236}">
                  <a16:creationId xmlns:a16="http://schemas.microsoft.com/office/drawing/2014/main" id="{CB9FD7B1-9065-9FBA-6BD3-E28362D8B0D0}"/>
                </a:ext>
              </a:extLst>
            </p:cNvPr>
            <p:cNvGrpSpPr/>
            <p:nvPr/>
          </p:nvGrpSpPr>
          <p:grpSpPr>
            <a:xfrm>
              <a:off x="17891225" y="17944194"/>
              <a:ext cx="414298" cy="182858"/>
              <a:chOff x="18708462" y="16344900"/>
              <a:chExt cx="5351278" cy="2361883"/>
            </a:xfrm>
          </p:grpSpPr>
          <p:grpSp>
            <p:nvGrpSpPr>
              <p:cNvPr id="654" name="Group 653">
                <a:extLst>
                  <a:ext uri="{FF2B5EF4-FFF2-40B4-BE49-F238E27FC236}">
                    <a16:creationId xmlns:a16="http://schemas.microsoft.com/office/drawing/2014/main" id="{CCD4BE77-D423-D4A3-4DF2-10AAF90FBD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65" name="Group 664">
                  <a:extLst>
                    <a:ext uri="{FF2B5EF4-FFF2-40B4-BE49-F238E27FC236}">
                      <a16:creationId xmlns:a16="http://schemas.microsoft.com/office/drawing/2014/main" id="{7D6DC18B-5575-2F92-6FF8-76E79A6497B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75" name="Group 674">
                    <a:extLst>
                      <a:ext uri="{FF2B5EF4-FFF2-40B4-BE49-F238E27FC236}">
                        <a16:creationId xmlns:a16="http://schemas.microsoft.com/office/drawing/2014/main" id="{E96BF488-E1F1-34B7-13E4-3E06F46452B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7" name="Rectangle: Rounded Corners 676">
                      <a:extLst>
                        <a:ext uri="{FF2B5EF4-FFF2-40B4-BE49-F238E27FC236}">
                          <a16:creationId xmlns:a16="http://schemas.microsoft.com/office/drawing/2014/main" id="{7D811C05-3262-ACA7-3F57-9137860012D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8" name="Rectangle: Rounded Corners 677">
                      <a:extLst>
                        <a:ext uri="{FF2B5EF4-FFF2-40B4-BE49-F238E27FC236}">
                          <a16:creationId xmlns:a16="http://schemas.microsoft.com/office/drawing/2014/main" id="{396C3B98-935C-9C87-BDAE-50FF9EBB45D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9" name="Rectangle: Rounded Corners 678">
                      <a:extLst>
                        <a:ext uri="{FF2B5EF4-FFF2-40B4-BE49-F238E27FC236}">
                          <a16:creationId xmlns:a16="http://schemas.microsoft.com/office/drawing/2014/main" id="{70C2EAEB-E309-003F-AB4A-BFE18D53BE0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80" name="Rectangle: Rounded Corners 679">
                      <a:extLst>
                        <a:ext uri="{FF2B5EF4-FFF2-40B4-BE49-F238E27FC236}">
                          <a16:creationId xmlns:a16="http://schemas.microsoft.com/office/drawing/2014/main" id="{4D85ED71-BCE7-56AD-EEBF-8935D1332D7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76" name="Freeform: Shape 675">
                    <a:extLst>
                      <a:ext uri="{FF2B5EF4-FFF2-40B4-BE49-F238E27FC236}">
                        <a16:creationId xmlns:a16="http://schemas.microsoft.com/office/drawing/2014/main" id="{FD787082-8E4B-5663-A5A7-DBDB422DE2C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66" name="Group 665">
                  <a:extLst>
                    <a:ext uri="{FF2B5EF4-FFF2-40B4-BE49-F238E27FC236}">
                      <a16:creationId xmlns:a16="http://schemas.microsoft.com/office/drawing/2014/main" id="{AC7FDC36-2134-CDDA-DFFA-907D6590CE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69" name="Group 668">
                    <a:extLst>
                      <a:ext uri="{FF2B5EF4-FFF2-40B4-BE49-F238E27FC236}">
                        <a16:creationId xmlns:a16="http://schemas.microsoft.com/office/drawing/2014/main" id="{311E039A-60B5-06B2-0652-2E433BEC9B0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1" name="Rectangle: Rounded Corners 670">
                      <a:extLst>
                        <a:ext uri="{FF2B5EF4-FFF2-40B4-BE49-F238E27FC236}">
                          <a16:creationId xmlns:a16="http://schemas.microsoft.com/office/drawing/2014/main" id="{8962082A-FE42-3A43-48C8-B5157A2056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2" name="Rectangle: Rounded Corners 671">
                      <a:extLst>
                        <a:ext uri="{FF2B5EF4-FFF2-40B4-BE49-F238E27FC236}">
                          <a16:creationId xmlns:a16="http://schemas.microsoft.com/office/drawing/2014/main" id="{6329A33A-14C1-6A8E-B9D4-BCE4892129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3" name="Rectangle: Rounded Corners 672">
                      <a:extLst>
                        <a:ext uri="{FF2B5EF4-FFF2-40B4-BE49-F238E27FC236}">
                          <a16:creationId xmlns:a16="http://schemas.microsoft.com/office/drawing/2014/main" id="{EA4AA234-0CB7-7B5F-0B78-9053DB1E100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4" name="Rectangle: Rounded Corners 673">
                      <a:extLst>
                        <a:ext uri="{FF2B5EF4-FFF2-40B4-BE49-F238E27FC236}">
                          <a16:creationId xmlns:a16="http://schemas.microsoft.com/office/drawing/2014/main" id="{3310884E-665B-78C9-A4E2-ED03738B9DB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70" name="Freeform: Shape 669">
                    <a:extLst>
                      <a:ext uri="{FF2B5EF4-FFF2-40B4-BE49-F238E27FC236}">
                        <a16:creationId xmlns:a16="http://schemas.microsoft.com/office/drawing/2014/main" id="{48080BED-BCE3-B234-7495-EA418FFCADB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67" name="Rectangle: Rounded Corners 666">
                  <a:extLst>
                    <a:ext uri="{FF2B5EF4-FFF2-40B4-BE49-F238E27FC236}">
                      <a16:creationId xmlns:a16="http://schemas.microsoft.com/office/drawing/2014/main" id="{F30CD970-06A0-6B74-44C5-FB24B8E4DA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8" name="Rectangle: Rounded Corners 667">
                  <a:extLst>
                    <a:ext uri="{FF2B5EF4-FFF2-40B4-BE49-F238E27FC236}">
                      <a16:creationId xmlns:a16="http://schemas.microsoft.com/office/drawing/2014/main" id="{CFC5D516-36C1-0878-0C59-F46C5021360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55" name="Group 654">
                <a:extLst>
                  <a:ext uri="{FF2B5EF4-FFF2-40B4-BE49-F238E27FC236}">
                    <a16:creationId xmlns:a16="http://schemas.microsoft.com/office/drawing/2014/main" id="{E4092512-A82E-72BE-33C3-CFA5D8B6B1D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56" name="Rectangle: Rounded Corners 655">
                  <a:extLst>
                    <a:ext uri="{FF2B5EF4-FFF2-40B4-BE49-F238E27FC236}">
                      <a16:creationId xmlns:a16="http://schemas.microsoft.com/office/drawing/2014/main" id="{03CE01CE-E831-6E7A-62AB-F3A5A2A5238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7" name="Rectangle: Rounded Corners 656">
                  <a:extLst>
                    <a:ext uri="{FF2B5EF4-FFF2-40B4-BE49-F238E27FC236}">
                      <a16:creationId xmlns:a16="http://schemas.microsoft.com/office/drawing/2014/main" id="{7A25AA5A-839F-659F-9DB8-92FD8A10FD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8" name="Rectangle: Rounded Corners 657">
                  <a:extLst>
                    <a:ext uri="{FF2B5EF4-FFF2-40B4-BE49-F238E27FC236}">
                      <a16:creationId xmlns:a16="http://schemas.microsoft.com/office/drawing/2014/main" id="{367B441B-1D34-F54C-7E52-5E39A4D664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9" name="Rectangle: Rounded Corners 658">
                  <a:extLst>
                    <a:ext uri="{FF2B5EF4-FFF2-40B4-BE49-F238E27FC236}">
                      <a16:creationId xmlns:a16="http://schemas.microsoft.com/office/drawing/2014/main" id="{4DC6A5B6-A64F-B885-7807-C136A62D563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0" name="Rectangle: Rounded Corners 659">
                  <a:extLst>
                    <a:ext uri="{FF2B5EF4-FFF2-40B4-BE49-F238E27FC236}">
                      <a16:creationId xmlns:a16="http://schemas.microsoft.com/office/drawing/2014/main" id="{B6E00419-2080-713A-A537-8C488F98F73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1" name="Rectangle: Rounded Corners 660">
                  <a:extLst>
                    <a:ext uri="{FF2B5EF4-FFF2-40B4-BE49-F238E27FC236}">
                      <a16:creationId xmlns:a16="http://schemas.microsoft.com/office/drawing/2014/main" id="{A0CDA37F-5562-7E38-366A-7C04384B83C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2" name="Rectangle: Rounded Corners 661">
                  <a:extLst>
                    <a:ext uri="{FF2B5EF4-FFF2-40B4-BE49-F238E27FC236}">
                      <a16:creationId xmlns:a16="http://schemas.microsoft.com/office/drawing/2014/main" id="{C8375AF1-326F-9D6D-9058-6FCAAE2448B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3" name="Rectangle: Rounded Corners 662">
                  <a:extLst>
                    <a:ext uri="{FF2B5EF4-FFF2-40B4-BE49-F238E27FC236}">
                      <a16:creationId xmlns:a16="http://schemas.microsoft.com/office/drawing/2014/main" id="{A2295736-67A4-F663-8550-D38D939167A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4" name="Rectangle: Rounded Corners 663">
                  <a:extLst>
                    <a:ext uri="{FF2B5EF4-FFF2-40B4-BE49-F238E27FC236}">
                      <a16:creationId xmlns:a16="http://schemas.microsoft.com/office/drawing/2014/main" id="{14823B30-3365-2D5D-CAF6-540348B45C67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8F441619-9C2A-9269-5CE7-38553E253C15}"/>
                </a:ext>
              </a:extLst>
            </p:cNvPr>
            <p:cNvGrpSpPr/>
            <p:nvPr/>
          </p:nvGrpSpPr>
          <p:grpSpPr>
            <a:xfrm>
              <a:off x="18106193" y="18030743"/>
              <a:ext cx="414298" cy="182858"/>
              <a:chOff x="18708462" y="16344900"/>
              <a:chExt cx="5351278" cy="2361883"/>
            </a:xfrm>
          </p:grpSpPr>
          <p:grpSp>
            <p:nvGrpSpPr>
              <p:cNvPr id="627" name="Group 626">
                <a:extLst>
                  <a:ext uri="{FF2B5EF4-FFF2-40B4-BE49-F238E27FC236}">
                    <a16:creationId xmlns:a16="http://schemas.microsoft.com/office/drawing/2014/main" id="{CA29D093-ECA1-50D6-3896-F977E5ADCA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38" name="Group 637">
                  <a:extLst>
                    <a:ext uri="{FF2B5EF4-FFF2-40B4-BE49-F238E27FC236}">
                      <a16:creationId xmlns:a16="http://schemas.microsoft.com/office/drawing/2014/main" id="{2439F9D3-500F-B31A-89E8-4D9036B65CA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8" name="Group 647">
                    <a:extLst>
                      <a:ext uri="{FF2B5EF4-FFF2-40B4-BE49-F238E27FC236}">
                        <a16:creationId xmlns:a16="http://schemas.microsoft.com/office/drawing/2014/main" id="{E1796555-C5C5-2499-B528-ADA11EA0DB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50" name="Rectangle: Rounded Corners 649">
                      <a:extLst>
                        <a:ext uri="{FF2B5EF4-FFF2-40B4-BE49-F238E27FC236}">
                          <a16:creationId xmlns:a16="http://schemas.microsoft.com/office/drawing/2014/main" id="{FBE29ADA-F0D5-8678-2579-DF993E82503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1" name="Rectangle: Rounded Corners 650">
                      <a:extLst>
                        <a:ext uri="{FF2B5EF4-FFF2-40B4-BE49-F238E27FC236}">
                          <a16:creationId xmlns:a16="http://schemas.microsoft.com/office/drawing/2014/main" id="{36BACC39-A7C9-CF69-ED9F-18DABCEEE72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2" name="Rectangle: Rounded Corners 651">
                      <a:extLst>
                        <a:ext uri="{FF2B5EF4-FFF2-40B4-BE49-F238E27FC236}">
                          <a16:creationId xmlns:a16="http://schemas.microsoft.com/office/drawing/2014/main" id="{3C5F9924-E8B4-4754-DE21-5A4B84B92BE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3" name="Rectangle: Rounded Corners 652">
                      <a:extLst>
                        <a:ext uri="{FF2B5EF4-FFF2-40B4-BE49-F238E27FC236}">
                          <a16:creationId xmlns:a16="http://schemas.microsoft.com/office/drawing/2014/main" id="{6542B4C7-9C25-4D6D-7288-56EEA0CBFC2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49" name="Freeform: Shape 648">
                    <a:extLst>
                      <a:ext uri="{FF2B5EF4-FFF2-40B4-BE49-F238E27FC236}">
                        <a16:creationId xmlns:a16="http://schemas.microsoft.com/office/drawing/2014/main" id="{8E95ECE5-61CC-1AF8-4BE5-3F8662E3B54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AB55CD51-4202-2ABF-9E1D-E92079BAC167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2" name="Group 641">
                    <a:extLst>
                      <a:ext uri="{FF2B5EF4-FFF2-40B4-BE49-F238E27FC236}">
                        <a16:creationId xmlns:a16="http://schemas.microsoft.com/office/drawing/2014/main" id="{861381DA-E556-D81F-988A-36C9191B3E5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44" name="Rectangle: Rounded Corners 643">
                      <a:extLst>
                        <a:ext uri="{FF2B5EF4-FFF2-40B4-BE49-F238E27FC236}">
                          <a16:creationId xmlns:a16="http://schemas.microsoft.com/office/drawing/2014/main" id="{B78FE8C2-3A25-9117-7434-75260EE74A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5" name="Rectangle: Rounded Corners 644">
                      <a:extLst>
                        <a:ext uri="{FF2B5EF4-FFF2-40B4-BE49-F238E27FC236}">
                          <a16:creationId xmlns:a16="http://schemas.microsoft.com/office/drawing/2014/main" id="{39B79ADD-0B76-EE2E-6204-2CAE3020BE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6" name="Rectangle: Rounded Corners 645">
                      <a:extLst>
                        <a:ext uri="{FF2B5EF4-FFF2-40B4-BE49-F238E27FC236}">
                          <a16:creationId xmlns:a16="http://schemas.microsoft.com/office/drawing/2014/main" id="{FA6A25E0-74B9-F68C-89BC-4BEB7D1C16F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7" name="Rectangle: Rounded Corners 646">
                      <a:extLst>
                        <a:ext uri="{FF2B5EF4-FFF2-40B4-BE49-F238E27FC236}">
                          <a16:creationId xmlns:a16="http://schemas.microsoft.com/office/drawing/2014/main" id="{FF730BFD-21AA-5DAF-5E9C-4A597E4DBA1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43" name="Freeform: Shape 642">
                    <a:extLst>
                      <a:ext uri="{FF2B5EF4-FFF2-40B4-BE49-F238E27FC236}">
                        <a16:creationId xmlns:a16="http://schemas.microsoft.com/office/drawing/2014/main" id="{CC438082-CD0F-05D7-1698-98AECDF2B71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40" name="Rectangle: Rounded Corners 639">
                  <a:extLst>
                    <a:ext uri="{FF2B5EF4-FFF2-40B4-BE49-F238E27FC236}">
                      <a16:creationId xmlns:a16="http://schemas.microsoft.com/office/drawing/2014/main" id="{A7A06950-4332-5312-E41E-F6265A025AE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41" name="Rectangle: Rounded Corners 640">
                  <a:extLst>
                    <a:ext uri="{FF2B5EF4-FFF2-40B4-BE49-F238E27FC236}">
                      <a16:creationId xmlns:a16="http://schemas.microsoft.com/office/drawing/2014/main" id="{8261A62A-B6C1-204C-5DDB-D63B61C089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28" name="Group 627">
                <a:extLst>
                  <a:ext uri="{FF2B5EF4-FFF2-40B4-BE49-F238E27FC236}">
                    <a16:creationId xmlns:a16="http://schemas.microsoft.com/office/drawing/2014/main" id="{D5705CBE-53D7-8BEA-5339-5F8D0AE05ADF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29" name="Rectangle: Rounded Corners 628">
                  <a:extLst>
                    <a:ext uri="{FF2B5EF4-FFF2-40B4-BE49-F238E27FC236}">
                      <a16:creationId xmlns:a16="http://schemas.microsoft.com/office/drawing/2014/main" id="{A41B1017-77AF-7915-DB7C-B7785BD427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0" name="Rectangle: Rounded Corners 629">
                  <a:extLst>
                    <a:ext uri="{FF2B5EF4-FFF2-40B4-BE49-F238E27FC236}">
                      <a16:creationId xmlns:a16="http://schemas.microsoft.com/office/drawing/2014/main" id="{DA846F7F-FDD7-F409-1E4C-40D8DB1E6D4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1" name="Rectangle: Rounded Corners 630">
                  <a:extLst>
                    <a:ext uri="{FF2B5EF4-FFF2-40B4-BE49-F238E27FC236}">
                      <a16:creationId xmlns:a16="http://schemas.microsoft.com/office/drawing/2014/main" id="{ECC5DE44-F1FD-90D8-CAC0-BC2C7592BA5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2" name="Rectangle: Rounded Corners 631">
                  <a:extLst>
                    <a:ext uri="{FF2B5EF4-FFF2-40B4-BE49-F238E27FC236}">
                      <a16:creationId xmlns:a16="http://schemas.microsoft.com/office/drawing/2014/main" id="{213DD60A-B05F-A265-8715-58A63008D8D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3" name="Rectangle: Rounded Corners 632">
                  <a:extLst>
                    <a:ext uri="{FF2B5EF4-FFF2-40B4-BE49-F238E27FC236}">
                      <a16:creationId xmlns:a16="http://schemas.microsoft.com/office/drawing/2014/main" id="{681FE0F5-F5CD-B005-FA4B-CB4C9BA7F40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4" name="Rectangle: Rounded Corners 633">
                  <a:extLst>
                    <a:ext uri="{FF2B5EF4-FFF2-40B4-BE49-F238E27FC236}">
                      <a16:creationId xmlns:a16="http://schemas.microsoft.com/office/drawing/2014/main" id="{B5D4F080-1CF4-33B8-6860-BF9CAFE0F32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5" name="Rectangle: Rounded Corners 634">
                  <a:extLst>
                    <a:ext uri="{FF2B5EF4-FFF2-40B4-BE49-F238E27FC236}">
                      <a16:creationId xmlns:a16="http://schemas.microsoft.com/office/drawing/2014/main" id="{E07F6BF7-8F3D-085D-0D4B-9E2291E0903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6" name="Rectangle: Rounded Corners 635">
                  <a:extLst>
                    <a:ext uri="{FF2B5EF4-FFF2-40B4-BE49-F238E27FC236}">
                      <a16:creationId xmlns:a16="http://schemas.microsoft.com/office/drawing/2014/main" id="{4AE455B7-AE39-19F1-24E5-33860F674DA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7" name="Rectangle: Rounded Corners 636">
                  <a:extLst>
                    <a:ext uri="{FF2B5EF4-FFF2-40B4-BE49-F238E27FC236}">
                      <a16:creationId xmlns:a16="http://schemas.microsoft.com/office/drawing/2014/main" id="{F0B8FE03-E78D-5DDB-D1FB-5F801E4A75D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  <p:grpSp>
        <p:nvGrpSpPr>
          <p:cNvPr id="1277" name="Group 1276">
            <a:extLst>
              <a:ext uri="{FF2B5EF4-FFF2-40B4-BE49-F238E27FC236}">
                <a16:creationId xmlns:a16="http://schemas.microsoft.com/office/drawing/2014/main" id="{F486D5CB-A1EA-AB2A-5478-F296C67E70AC}"/>
              </a:ext>
            </a:extLst>
          </p:cNvPr>
          <p:cNvGrpSpPr/>
          <p:nvPr/>
        </p:nvGrpSpPr>
        <p:grpSpPr>
          <a:xfrm>
            <a:off x="16715102" y="14783069"/>
            <a:ext cx="845304" cy="354537"/>
            <a:chOff x="16615417" y="18224398"/>
            <a:chExt cx="845304" cy="354537"/>
          </a:xfrm>
        </p:grpSpPr>
        <p:grpSp>
          <p:nvGrpSpPr>
            <p:cNvPr id="1278" name="Group 1277">
              <a:extLst>
                <a:ext uri="{FF2B5EF4-FFF2-40B4-BE49-F238E27FC236}">
                  <a16:creationId xmlns:a16="http://schemas.microsoft.com/office/drawing/2014/main" id="{9D586876-3B13-B6A2-3379-B428FAE32C6C}"/>
                </a:ext>
              </a:extLst>
            </p:cNvPr>
            <p:cNvGrpSpPr/>
            <p:nvPr/>
          </p:nvGrpSpPr>
          <p:grpSpPr>
            <a:xfrm>
              <a:off x="16832111" y="18224398"/>
              <a:ext cx="414298" cy="182858"/>
              <a:chOff x="17717826" y="17929123"/>
              <a:chExt cx="414298" cy="182858"/>
            </a:xfrm>
          </p:grpSpPr>
          <p:grpSp>
            <p:nvGrpSpPr>
              <p:cNvPr id="1363" name="Group 1362">
                <a:extLst>
                  <a:ext uri="{FF2B5EF4-FFF2-40B4-BE49-F238E27FC236}">
                    <a16:creationId xmlns:a16="http://schemas.microsoft.com/office/drawing/2014/main" id="{208C4F29-290F-F43E-BDB6-045104FAB663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74" name="Group 1373">
                  <a:extLst>
                    <a:ext uri="{FF2B5EF4-FFF2-40B4-BE49-F238E27FC236}">
                      <a16:creationId xmlns:a16="http://schemas.microsoft.com/office/drawing/2014/main" id="{9676981D-FF43-9CBA-188E-3CAD31F8F3D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84" name="Group 1383">
                    <a:extLst>
                      <a:ext uri="{FF2B5EF4-FFF2-40B4-BE49-F238E27FC236}">
                        <a16:creationId xmlns:a16="http://schemas.microsoft.com/office/drawing/2014/main" id="{74A6E6EB-FCC9-287F-BCDF-1BC4156496C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6" name="Rectangle: Rounded Corners 1385">
                      <a:extLst>
                        <a:ext uri="{FF2B5EF4-FFF2-40B4-BE49-F238E27FC236}">
                          <a16:creationId xmlns:a16="http://schemas.microsoft.com/office/drawing/2014/main" id="{655C57BE-8E8E-88DF-E4D4-8B90DABA2C7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7" name="Rectangle: Rounded Corners 1386">
                      <a:extLst>
                        <a:ext uri="{FF2B5EF4-FFF2-40B4-BE49-F238E27FC236}">
                          <a16:creationId xmlns:a16="http://schemas.microsoft.com/office/drawing/2014/main" id="{B9924893-2A96-4F26-CAD2-0126E569F69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8" name="Rectangle: Rounded Corners 1387">
                      <a:extLst>
                        <a:ext uri="{FF2B5EF4-FFF2-40B4-BE49-F238E27FC236}">
                          <a16:creationId xmlns:a16="http://schemas.microsoft.com/office/drawing/2014/main" id="{11479F17-4BA8-5889-B0FD-EC3B446F901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9" name="Rectangle: Rounded Corners 1388">
                      <a:extLst>
                        <a:ext uri="{FF2B5EF4-FFF2-40B4-BE49-F238E27FC236}">
                          <a16:creationId xmlns:a16="http://schemas.microsoft.com/office/drawing/2014/main" id="{FBA879B1-592B-D461-1EA2-4C7A251AAC8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85" name="Freeform: Shape 1384">
                    <a:extLst>
                      <a:ext uri="{FF2B5EF4-FFF2-40B4-BE49-F238E27FC236}">
                        <a16:creationId xmlns:a16="http://schemas.microsoft.com/office/drawing/2014/main" id="{37F97B38-4592-6A5A-33E2-108F74C1682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75" name="Group 1374">
                  <a:extLst>
                    <a:ext uri="{FF2B5EF4-FFF2-40B4-BE49-F238E27FC236}">
                      <a16:creationId xmlns:a16="http://schemas.microsoft.com/office/drawing/2014/main" id="{80AA9EAF-614B-606C-288E-47E234BD8E8F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78" name="Group 1377">
                    <a:extLst>
                      <a:ext uri="{FF2B5EF4-FFF2-40B4-BE49-F238E27FC236}">
                        <a16:creationId xmlns:a16="http://schemas.microsoft.com/office/drawing/2014/main" id="{35A70825-B048-0618-528E-390AB2FE853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0" name="Rectangle: Rounded Corners 1379">
                      <a:extLst>
                        <a:ext uri="{FF2B5EF4-FFF2-40B4-BE49-F238E27FC236}">
                          <a16:creationId xmlns:a16="http://schemas.microsoft.com/office/drawing/2014/main" id="{875E3DAB-1EAF-8B7E-A6D8-9FCEDD6975F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1" name="Rectangle: Rounded Corners 1380">
                      <a:extLst>
                        <a:ext uri="{FF2B5EF4-FFF2-40B4-BE49-F238E27FC236}">
                          <a16:creationId xmlns:a16="http://schemas.microsoft.com/office/drawing/2014/main" id="{7780F687-47B6-C4B9-C2D9-09437167789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2" name="Rectangle: Rounded Corners 1381">
                      <a:extLst>
                        <a:ext uri="{FF2B5EF4-FFF2-40B4-BE49-F238E27FC236}">
                          <a16:creationId xmlns:a16="http://schemas.microsoft.com/office/drawing/2014/main" id="{46FAD863-0946-B8B7-0DA3-C65C15FA2B5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3" name="Rectangle: Rounded Corners 1382">
                      <a:extLst>
                        <a:ext uri="{FF2B5EF4-FFF2-40B4-BE49-F238E27FC236}">
                          <a16:creationId xmlns:a16="http://schemas.microsoft.com/office/drawing/2014/main" id="{76F851FA-F4AA-A667-BEE9-AA45745BBEE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79" name="Freeform: Shape 1378">
                    <a:extLst>
                      <a:ext uri="{FF2B5EF4-FFF2-40B4-BE49-F238E27FC236}">
                        <a16:creationId xmlns:a16="http://schemas.microsoft.com/office/drawing/2014/main" id="{B998E348-0FB3-9BE6-61AF-741F73BE6B1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76" name="Rectangle: Rounded Corners 1375">
                  <a:extLst>
                    <a:ext uri="{FF2B5EF4-FFF2-40B4-BE49-F238E27FC236}">
                      <a16:creationId xmlns:a16="http://schemas.microsoft.com/office/drawing/2014/main" id="{4C663E12-7064-B646-3BBE-2662B1D4CCC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7" name="Rectangle: Rounded Corners 1376">
                  <a:extLst>
                    <a:ext uri="{FF2B5EF4-FFF2-40B4-BE49-F238E27FC236}">
                      <a16:creationId xmlns:a16="http://schemas.microsoft.com/office/drawing/2014/main" id="{C0578BA0-C670-C92F-E00B-616999E9B46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64" name="Group 1363">
                <a:extLst>
                  <a:ext uri="{FF2B5EF4-FFF2-40B4-BE49-F238E27FC236}">
                    <a16:creationId xmlns:a16="http://schemas.microsoft.com/office/drawing/2014/main" id="{388E94F4-258E-0E1E-F56E-EC8D8D517F64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65" name="Rectangle: Rounded Corners 1364">
                  <a:extLst>
                    <a:ext uri="{FF2B5EF4-FFF2-40B4-BE49-F238E27FC236}">
                      <a16:creationId xmlns:a16="http://schemas.microsoft.com/office/drawing/2014/main" id="{78EB1721-2778-9AF2-48C7-428C95A5882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6" name="Rectangle: Rounded Corners 1365">
                  <a:extLst>
                    <a:ext uri="{FF2B5EF4-FFF2-40B4-BE49-F238E27FC236}">
                      <a16:creationId xmlns:a16="http://schemas.microsoft.com/office/drawing/2014/main" id="{C50624A9-F3E4-A8DE-F60C-162969D5B0A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7" name="Rectangle: Rounded Corners 1366">
                  <a:extLst>
                    <a:ext uri="{FF2B5EF4-FFF2-40B4-BE49-F238E27FC236}">
                      <a16:creationId xmlns:a16="http://schemas.microsoft.com/office/drawing/2014/main" id="{3EF78338-E78A-B148-F188-718FCEDDE83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8" name="Rectangle: Rounded Corners 1367">
                  <a:extLst>
                    <a:ext uri="{FF2B5EF4-FFF2-40B4-BE49-F238E27FC236}">
                      <a16:creationId xmlns:a16="http://schemas.microsoft.com/office/drawing/2014/main" id="{C51A13E8-E5DD-043D-653F-C72F50FB5F7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9" name="Rectangle: Rounded Corners 1368">
                  <a:extLst>
                    <a:ext uri="{FF2B5EF4-FFF2-40B4-BE49-F238E27FC236}">
                      <a16:creationId xmlns:a16="http://schemas.microsoft.com/office/drawing/2014/main" id="{A47A33A5-D84D-9787-5750-45B36660A57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0" name="Rectangle: Rounded Corners 1369">
                  <a:extLst>
                    <a:ext uri="{FF2B5EF4-FFF2-40B4-BE49-F238E27FC236}">
                      <a16:creationId xmlns:a16="http://schemas.microsoft.com/office/drawing/2014/main" id="{B50CF4AA-19D3-0A1E-235E-0A38B6D45E4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1" name="Rectangle: Rounded Corners 1370">
                  <a:extLst>
                    <a:ext uri="{FF2B5EF4-FFF2-40B4-BE49-F238E27FC236}">
                      <a16:creationId xmlns:a16="http://schemas.microsoft.com/office/drawing/2014/main" id="{474485E6-AB6A-9C05-9D23-3ADB3AEA002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2" name="Rectangle: Rounded Corners 1371">
                  <a:extLst>
                    <a:ext uri="{FF2B5EF4-FFF2-40B4-BE49-F238E27FC236}">
                      <a16:creationId xmlns:a16="http://schemas.microsoft.com/office/drawing/2014/main" id="{328E8BA6-8440-BC15-F5B3-8AC59E6129B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73" name="Rectangle: Rounded Corners 1372">
                  <a:extLst>
                    <a:ext uri="{FF2B5EF4-FFF2-40B4-BE49-F238E27FC236}">
                      <a16:creationId xmlns:a16="http://schemas.microsoft.com/office/drawing/2014/main" id="{4442D0E8-6A47-887E-27CF-E5E09D1C3AF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79" name="Group 1278">
              <a:extLst>
                <a:ext uri="{FF2B5EF4-FFF2-40B4-BE49-F238E27FC236}">
                  <a16:creationId xmlns:a16="http://schemas.microsoft.com/office/drawing/2014/main" id="{DC176CEA-1BE3-5C16-6EE1-053969BB83BE}"/>
                </a:ext>
              </a:extLst>
            </p:cNvPr>
            <p:cNvGrpSpPr/>
            <p:nvPr/>
          </p:nvGrpSpPr>
          <p:grpSpPr>
            <a:xfrm>
              <a:off x="17046423" y="18307742"/>
              <a:ext cx="414298" cy="182858"/>
              <a:chOff x="17717826" y="17929123"/>
              <a:chExt cx="414298" cy="182858"/>
            </a:xfrm>
          </p:grpSpPr>
          <p:grpSp>
            <p:nvGrpSpPr>
              <p:cNvPr id="1336" name="Group 1335">
                <a:extLst>
                  <a:ext uri="{FF2B5EF4-FFF2-40B4-BE49-F238E27FC236}">
                    <a16:creationId xmlns:a16="http://schemas.microsoft.com/office/drawing/2014/main" id="{2E75B7A4-B04F-9CB4-F2D6-F3246557344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47" name="Group 1346">
                  <a:extLst>
                    <a:ext uri="{FF2B5EF4-FFF2-40B4-BE49-F238E27FC236}">
                      <a16:creationId xmlns:a16="http://schemas.microsoft.com/office/drawing/2014/main" id="{9F2A4D9A-9A83-37D4-92B1-C7FCCAFACF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7" name="Group 1356">
                    <a:extLst>
                      <a:ext uri="{FF2B5EF4-FFF2-40B4-BE49-F238E27FC236}">
                        <a16:creationId xmlns:a16="http://schemas.microsoft.com/office/drawing/2014/main" id="{1C2D2894-5491-1915-D0CD-02C14478A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9" name="Rectangle: Rounded Corners 1358">
                      <a:extLst>
                        <a:ext uri="{FF2B5EF4-FFF2-40B4-BE49-F238E27FC236}">
                          <a16:creationId xmlns:a16="http://schemas.microsoft.com/office/drawing/2014/main" id="{330BDC1D-DA38-8C01-683E-D64CD79480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0" name="Rectangle: Rounded Corners 1359">
                      <a:extLst>
                        <a:ext uri="{FF2B5EF4-FFF2-40B4-BE49-F238E27FC236}">
                          <a16:creationId xmlns:a16="http://schemas.microsoft.com/office/drawing/2014/main" id="{82DD1734-7F0B-53DC-2B7F-F256CDEBE4E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1" name="Rectangle: Rounded Corners 1360">
                      <a:extLst>
                        <a:ext uri="{FF2B5EF4-FFF2-40B4-BE49-F238E27FC236}">
                          <a16:creationId xmlns:a16="http://schemas.microsoft.com/office/drawing/2014/main" id="{1D5E5652-C122-B798-0771-80EAFDF985F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2" name="Rectangle: Rounded Corners 1361">
                      <a:extLst>
                        <a:ext uri="{FF2B5EF4-FFF2-40B4-BE49-F238E27FC236}">
                          <a16:creationId xmlns:a16="http://schemas.microsoft.com/office/drawing/2014/main" id="{59FEF331-B2F2-DDB3-0740-F058CA90C7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58" name="Freeform: Shape 1357">
                    <a:extLst>
                      <a:ext uri="{FF2B5EF4-FFF2-40B4-BE49-F238E27FC236}">
                        <a16:creationId xmlns:a16="http://schemas.microsoft.com/office/drawing/2014/main" id="{C9F0CB4B-EB56-DA21-4661-180EA2A9B00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48" name="Group 1347">
                  <a:extLst>
                    <a:ext uri="{FF2B5EF4-FFF2-40B4-BE49-F238E27FC236}">
                      <a16:creationId xmlns:a16="http://schemas.microsoft.com/office/drawing/2014/main" id="{A37AFD24-5247-33E3-69AA-D77B8CBFC343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1" name="Group 1350">
                    <a:extLst>
                      <a:ext uri="{FF2B5EF4-FFF2-40B4-BE49-F238E27FC236}">
                        <a16:creationId xmlns:a16="http://schemas.microsoft.com/office/drawing/2014/main" id="{86A4BC52-5040-DEC1-A094-7A2CF8E97DC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3" name="Rectangle: Rounded Corners 1352">
                      <a:extLst>
                        <a:ext uri="{FF2B5EF4-FFF2-40B4-BE49-F238E27FC236}">
                          <a16:creationId xmlns:a16="http://schemas.microsoft.com/office/drawing/2014/main" id="{63476186-EDB0-A3F4-29B8-D615429CD2B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4" name="Rectangle: Rounded Corners 1353">
                      <a:extLst>
                        <a:ext uri="{FF2B5EF4-FFF2-40B4-BE49-F238E27FC236}">
                          <a16:creationId xmlns:a16="http://schemas.microsoft.com/office/drawing/2014/main" id="{913A03C4-922A-8FF3-E53B-C38F9DDD61C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5" name="Rectangle: Rounded Corners 1354">
                      <a:extLst>
                        <a:ext uri="{FF2B5EF4-FFF2-40B4-BE49-F238E27FC236}">
                          <a16:creationId xmlns:a16="http://schemas.microsoft.com/office/drawing/2014/main" id="{0DED49B0-ABAE-85B0-7E37-D83E8CA0AD7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6" name="Rectangle: Rounded Corners 1355">
                      <a:extLst>
                        <a:ext uri="{FF2B5EF4-FFF2-40B4-BE49-F238E27FC236}">
                          <a16:creationId xmlns:a16="http://schemas.microsoft.com/office/drawing/2014/main" id="{E7306684-5694-D582-02D2-09E2D9C09E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52" name="Freeform: Shape 1351">
                    <a:extLst>
                      <a:ext uri="{FF2B5EF4-FFF2-40B4-BE49-F238E27FC236}">
                        <a16:creationId xmlns:a16="http://schemas.microsoft.com/office/drawing/2014/main" id="{2317C4C0-9C81-B346-FBFB-9469577324F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49" name="Rectangle: Rounded Corners 1348">
                  <a:extLst>
                    <a:ext uri="{FF2B5EF4-FFF2-40B4-BE49-F238E27FC236}">
                      <a16:creationId xmlns:a16="http://schemas.microsoft.com/office/drawing/2014/main" id="{B4050AFD-D7EE-3CA9-02E3-170192C4BE5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50" name="Rectangle: Rounded Corners 1349">
                  <a:extLst>
                    <a:ext uri="{FF2B5EF4-FFF2-40B4-BE49-F238E27FC236}">
                      <a16:creationId xmlns:a16="http://schemas.microsoft.com/office/drawing/2014/main" id="{6ED1FFC5-476D-9460-AC5B-B95FCBF967C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37" name="Group 1336">
                <a:extLst>
                  <a:ext uri="{FF2B5EF4-FFF2-40B4-BE49-F238E27FC236}">
                    <a16:creationId xmlns:a16="http://schemas.microsoft.com/office/drawing/2014/main" id="{64D8A76E-8BA4-C036-7011-F9C05652F360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38" name="Rectangle: Rounded Corners 1337">
                  <a:extLst>
                    <a:ext uri="{FF2B5EF4-FFF2-40B4-BE49-F238E27FC236}">
                      <a16:creationId xmlns:a16="http://schemas.microsoft.com/office/drawing/2014/main" id="{EDD01ABB-6DE8-3FD0-E320-9EF9F1D1485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9" name="Rectangle: Rounded Corners 1338">
                  <a:extLst>
                    <a:ext uri="{FF2B5EF4-FFF2-40B4-BE49-F238E27FC236}">
                      <a16:creationId xmlns:a16="http://schemas.microsoft.com/office/drawing/2014/main" id="{9FFF7E40-2CEF-87DA-7A65-6871C04120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0" name="Rectangle: Rounded Corners 1339">
                  <a:extLst>
                    <a:ext uri="{FF2B5EF4-FFF2-40B4-BE49-F238E27FC236}">
                      <a16:creationId xmlns:a16="http://schemas.microsoft.com/office/drawing/2014/main" id="{51AC3E30-1D21-8E9F-8216-A16B57B1434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1" name="Rectangle: Rounded Corners 1340">
                  <a:extLst>
                    <a:ext uri="{FF2B5EF4-FFF2-40B4-BE49-F238E27FC236}">
                      <a16:creationId xmlns:a16="http://schemas.microsoft.com/office/drawing/2014/main" id="{2306403D-7260-7B84-E54F-D3A1639F6E6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2" name="Rectangle: Rounded Corners 1341">
                  <a:extLst>
                    <a:ext uri="{FF2B5EF4-FFF2-40B4-BE49-F238E27FC236}">
                      <a16:creationId xmlns:a16="http://schemas.microsoft.com/office/drawing/2014/main" id="{AF0C59ED-0BD8-88E4-F689-BF5AAA27547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3" name="Rectangle: Rounded Corners 1342">
                  <a:extLst>
                    <a:ext uri="{FF2B5EF4-FFF2-40B4-BE49-F238E27FC236}">
                      <a16:creationId xmlns:a16="http://schemas.microsoft.com/office/drawing/2014/main" id="{C7F999A0-C419-0535-795F-3149087CE37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4" name="Rectangle: Rounded Corners 1343">
                  <a:extLst>
                    <a:ext uri="{FF2B5EF4-FFF2-40B4-BE49-F238E27FC236}">
                      <a16:creationId xmlns:a16="http://schemas.microsoft.com/office/drawing/2014/main" id="{C5F66EE0-FF1C-C409-009A-4AA1C6D8F2B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5" name="Rectangle: Rounded Corners 1344">
                  <a:extLst>
                    <a:ext uri="{FF2B5EF4-FFF2-40B4-BE49-F238E27FC236}">
                      <a16:creationId xmlns:a16="http://schemas.microsoft.com/office/drawing/2014/main" id="{5670C58F-CABA-5F6A-7C4C-C680064019B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6" name="Rectangle: Rounded Corners 1345">
                  <a:extLst>
                    <a:ext uri="{FF2B5EF4-FFF2-40B4-BE49-F238E27FC236}">
                      <a16:creationId xmlns:a16="http://schemas.microsoft.com/office/drawing/2014/main" id="{A514BEE2-1213-6B43-329D-4FC4BE2417C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0" name="Group 1279">
              <a:extLst>
                <a:ext uri="{FF2B5EF4-FFF2-40B4-BE49-F238E27FC236}">
                  <a16:creationId xmlns:a16="http://schemas.microsoft.com/office/drawing/2014/main" id="{59507ADF-C8E3-3C55-30D7-08C8BAC8B135}"/>
                </a:ext>
              </a:extLst>
            </p:cNvPr>
            <p:cNvGrpSpPr/>
            <p:nvPr/>
          </p:nvGrpSpPr>
          <p:grpSpPr>
            <a:xfrm>
              <a:off x="16615417" y="18310123"/>
              <a:ext cx="414298" cy="182858"/>
              <a:chOff x="17717826" y="17929123"/>
              <a:chExt cx="414298" cy="182858"/>
            </a:xfrm>
          </p:grpSpPr>
          <p:grpSp>
            <p:nvGrpSpPr>
              <p:cNvPr id="1309" name="Group 1308">
                <a:extLst>
                  <a:ext uri="{FF2B5EF4-FFF2-40B4-BE49-F238E27FC236}">
                    <a16:creationId xmlns:a16="http://schemas.microsoft.com/office/drawing/2014/main" id="{1FC930DD-4DAA-AE39-4055-A90B61629C5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20" name="Group 1319">
                  <a:extLst>
                    <a:ext uri="{FF2B5EF4-FFF2-40B4-BE49-F238E27FC236}">
                      <a16:creationId xmlns:a16="http://schemas.microsoft.com/office/drawing/2014/main" id="{0E59F5F7-2A04-70C2-3517-AAE0CBF905D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30" name="Group 1329">
                    <a:extLst>
                      <a:ext uri="{FF2B5EF4-FFF2-40B4-BE49-F238E27FC236}">
                        <a16:creationId xmlns:a16="http://schemas.microsoft.com/office/drawing/2014/main" id="{AE22362E-DE1D-3CEA-2335-39ABC182236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32" name="Rectangle: Rounded Corners 1331">
                      <a:extLst>
                        <a:ext uri="{FF2B5EF4-FFF2-40B4-BE49-F238E27FC236}">
                          <a16:creationId xmlns:a16="http://schemas.microsoft.com/office/drawing/2014/main" id="{5741047A-34B7-EE48-9A7A-13CA724A10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3" name="Rectangle: Rounded Corners 1332">
                      <a:extLst>
                        <a:ext uri="{FF2B5EF4-FFF2-40B4-BE49-F238E27FC236}">
                          <a16:creationId xmlns:a16="http://schemas.microsoft.com/office/drawing/2014/main" id="{EAE48F20-EC7C-9000-3685-DAD7466D09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4" name="Rectangle: Rounded Corners 1333">
                      <a:extLst>
                        <a:ext uri="{FF2B5EF4-FFF2-40B4-BE49-F238E27FC236}">
                          <a16:creationId xmlns:a16="http://schemas.microsoft.com/office/drawing/2014/main" id="{BB98682B-65AD-5D8E-4141-42F910810F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5" name="Rectangle: Rounded Corners 1334">
                      <a:extLst>
                        <a:ext uri="{FF2B5EF4-FFF2-40B4-BE49-F238E27FC236}">
                          <a16:creationId xmlns:a16="http://schemas.microsoft.com/office/drawing/2014/main" id="{F9C93953-6219-3C78-BCEB-0E27B3AEEB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31" name="Freeform: Shape 1330">
                    <a:extLst>
                      <a:ext uri="{FF2B5EF4-FFF2-40B4-BE49-F238E27FC236}">
                        <a16:creationId xmlns:a16="http://schemas.microsoft.com/office/drawing/2014/main" id="{04A39DF9-0A2D-54F9-B523-DD957E2BCAD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21" name="Group 1320">
                  <a:extLst>
                    <a:ext uri="{FF2B5EF4-FFF2-40B4-BE49-F238E27FC236}">
                      <a16:creationId xmlns:a16="http://schemas.microsoft.com/office/drawing/2014/main" id="{7881CE6A-08A2-5B51-D45A-2A598246789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24" name="Group 1323">
                    <a:extLst>
                      <a:ext uri="{FF2B5EF4-FFF2-40B4-BE49-F238E27FC236}">
                        <a16:creationId xmlns:a16="http://schemas.microsoft.com/office/drawing/2014/main" id="{61560CE5-57C7-9E0D-F3E2-B4526DEFAF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26" name="Rectangle: Rounded Corners 1325">
                      <a:extLst>
                        <a:ext uri="{FF2B5EF4-FFF2-40B4-BE49-F238E27FC236}">
                          <a16:creationId xmlns:a16="http://schemas.microsoft.com/office/drawing/2014/main" id="{321FDCF5-76F2-0F92-E539-8EA01BA8426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7" name="Rectangle: Rounded Corners 1326">
                      <a:extLst>
                        <a:ext uri="{FF2B5EF4-FFF2-40B4-BE49-F238E27FC236}">
                          <a16:creationId xmlns:a16="http://schemas.microsoft.com/office/drawing/2014/main" id="{DD9E3189-BCDA-9298-CB41-3DF071248ED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8" name="Rectangle: Rounded Corners 1327">
                      <a:extLst>
                        <a:ext uri="{FF2B5EF4-FFF2-40B4-BE49-F238E27FC236}">
                          <a16:creationId xmlns:a16="http://schemas.microsoft.com/office/drawing/2014/main" id="{24E8043D-9180-22F1-5099-9D57615D28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9" name="Rectangle: Rounded Corners 1328">
                      <a:extLst>
                        <a:ext uri="{FF2B5EF4-FFF2-40B4-BE49-F238E27FC236}">
                          <a16:creationId xmlns:a16="http://schemas.microsoft.com/office/drawing/2014/main" id="{EECC82A1-4D0D-AC40-C98F-BBF53D63A41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25" name="Freeform: Shape 1324">
                    <a:extLst>
                      <a:ext uri="{FF2B5EF4-FFF2-40B4-BE49-F238E27FC236}">
                        <a16:creationId xmlns:a16="http://schemas.microsoft.com/office/drawing/2014/main" id="{84B2A344-71DD-7FC1-C40E-08DB35A8E76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22" name="Rectangle: Rounded Corners 1321">
                  <a:extLst>
                    <a:ext uri="{FF2B5EF4-FFF2-40B4-BE49-F238E27FC236}">
                      <a16:creationId xmlns:a16="http://schemas.microsoft.com/office/drawing/2014/main" id="{9718BBFD-264D-EB4B-4996-23EEA8092AF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23" name="Rectangle: Rounded Corners 1322">
                  <a:extLst>
                    <a:ext uri="{FF2B5EF4-FFF2-40B4-BE49-F238E27FC236}">
                      <a16:creationId xmlns:a16="http://schemas.microsoft.com/office/drawing/2014/main" id="{3775C3D0-5607-0991-8399-FD3EA95A34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10" name="Group 1309">
                <a:extLst>
                  <a:ext uri="{FF2B5EF4-FFF2-40B4-BE49-F238E27FC236}">
                    <a16:creationId xmlns:a16="http://schemas.microsoft.com/office/drawing/2014/main" id="{D1A54A81-46A8-6121-3981-1BE2086284AD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11" name="Rectangle: Rounded Corners 1310">
                  <a:extLst>
                    <a:ext uri="{FF2B5EF4-FFF2-40B4-BE49-F238E27FC236}">
                      <a16:creationId xmlns:a16="http://schemas.microsoft.com/office/drawing/2014/main" id="{EEC91DD4-4EBB-A180-211D-702EA7F8D8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2" name="Rectangle: Rounded Corners 1311">
                  <a:extLst>
                    <a:ext uri="{FF2B5EF4-FFF2-40B4-BE49-F238E27FC236}">
                      <a16:creationId xmlns:a16="http://schemas.microsoft.com/office/drawing/2014/main" id="{9E046903-8A18-9F00-EA6A-1EBA99CEA04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3" name="Rectangle: Rounded Corners 1312">
                  <a:extLst>
                    <a:ext uri="{FF2B5EF4-FFF2-40B4-BE49-F238E27FC236}">
                      <a16:creationId xmlns:a16="http://schemas.microsoft.com/office/drawing/2014/main" id="{3DF30903-F34B-89C2-D275-C267F44F543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4" name="Rectangle: Rounded Corners 1313">
                  <a:extLst>
                    <a:ext uri="{FF2B5EF4-FFF2-40B4-BE49-F238E27FC236}">
                      <a16:creationId xmlns:a16="http://schemas.microsoft.com/office/drawing/2014/main" id="{5638D0F5-89F1-6986-8711-42E1B0002B1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5" name="Rectangle: Rounded Corners 1314">
                  <a:extLst>
                    <a:ext uri="{FF2B5EF4-FFF2-40B4-BE49-F238E27FC236}">
                      <a16:creationId xmlns:a16="http://schemas.microsoft.com/office/drawing/2014/main" id="{6BAE6E5A-EC4B-7477-8DD3-EDC18A41A8E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6" name="Rectangle: Rounded Corners 1315">
                  <a:extLst>
                    <a:ext uri="{FF2B5EF4-FFF2-40B4-BE49-F238E27FC236}">
                      <a16:creationId xmlns:a16="http://schemas.microsoft.com/office/drawing/2014/main" id="{6BA54B69-2729-A5E2-8935-A2EFB03CDB4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7" name="Rectangle: Rounded Corners 1316">
                  <a:extLst>
                    <a:ext uri="{FF2B5EF4-FFF2-40B4-BE49-F238E27FC236}">
                      <a16:creationId xmlns:a16="http://schemas.microsoft.com/office/drawing/2014/main" id="{673883E5-DAA4-174C-6C84-A5437EAB0FA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8" name="Rectangle: Rounded Corners 1317">
                  <a:extLst>
                    <a:ext uri="{FF2B5EF4-FFF2-40B4-BE49-F238E27FC236}">
                      <a16:creationId xmlns:a16="http://schemas.microsoft.com/office/drawing/2014/main" id="{ABD7E5D3-69FD-6634-28F7-E358122F99C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9" name="Rectangle: Rounded Corners 1318">
                  <a:extLst>
                    <a:ext uri="{FF2B5EF4-FFF2-40B4-BE49-F238E27FC236}">
                      <a16:creationId xmlns:a16="http://schemas.microsoft.com/office/drawing/2014/main" id="{C4EC4BD3-06C5-C556-FF9A-F15864698B0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1" name="Group 1280">
              <a:extLst>
                <a:ext uri="{FF2B5EF4-FFF2-40B4-BE49-F238E27FC236}">
                  <a16:creationId xmlns:a16="http://schemas.microsoft.com/office/drawing/2014/main" id="{72921A67-3088-F51A-137F-5D0663656568}"/>
                </a:ext>
              </a:extLst>
            </p:cNvPr>
            <p:cNvGrpSpPr/>
            <p:nvPr/>
          </p:nvGrpSpPr>
          <p:grpSpPr>
            <a:xfrm>
              <a:off x="16830129" y="18396077"/>
              <a:ext cx="414298" cy="182858"/>
              <a:chOff x="17717826" y="17929123"/>
              <a:chExt cx="414298" cy="182858"/>
            </a:xfrm>
          </p:grpSpPr>
          <p:grpSp>
            <p:nvGrpSpPr>
              <p:cNvPr id="1282" name="Group 1281">
                <a:extLst>
                  <a:ext uri="{FF2B5EF4-FFF2-40B4-BE49-F238E27FC236}">
                    <a16:creationId xmlns:a16="http://schemas.microsoft.com/office/drawing/2014/main" id="{D1688298-5D3A-C613-2CDD-A3089C66A9C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293" name="Group 1292">
                  <a:extLst>
                    <a:ext uri="{FF2B5EF4-FFF2-40B4-BE49-F238E27FC236}">
                      <a16:creationId xmlns:a16="http://schemas.microsoft.com/office/drawing/2014/main" id="{4AB466C9-5A2D-2A88-76C9-BFC24C8B8E4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03" name="Group 1302">
                    <a:extLst>
                      <a:ext uri="{FF2B5EF4-FFF2-40B4-BE49-F238E27FC236}">
                        <a16:creationId xmlns:a16="http://schemas.microsoft.com/office/drawing/2014/main" id="{1F6C8262-2997-CF13-0D99-6A53F6DD4E5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05" name="Rectangle: Rounded Corners 1304">
                      <a:extLst>
                        <a:ext uri="{FF2B5EF4-FFF2-40B4-BE49-F238E27FC236}">
                          <a16:creationId xmlns:a16="http://schemas.microsoft.com/office/drawing/2014/main" id="{6F5183C5-49AC-6A42-26A8-78F212B4F76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6" name="Rectangle: Rounded Corners 1305">
                      <a:extLst>
                        <a:ext uri="{FF2B5EF4-FFF2-40B4-BE49-F238E27FC236}">
                          <a16:creationId xmlns:a16="http://schemas.microsoft.com/office/drawing/2014/main" id="{AB1D457B-F3B9-8AA3-7805-2DBA6611AAF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7" name="Rectangle: Rounded Corners 1306">
                      <a:extLst>
                        <a:ext uri="{FF2B5EF4-FFF2-40B4-BE49-F238E27FC236}">
                          <a16:creationId xmlns:a16="http://schemas.microsoft.com/office/drawing/2014/main" id="{06557F7E-2360-F6CB-922C-4BDAD2707A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8" name="Rectangle: Rounded Corners 1307">
                      <a:extLst>
                        <a:ext uri="{FF2B5EF4-FFF2-40B4-BE49-F238E27FC236}">
                          <a16:creationId xmlns:a16="http://schemas.microsoft.com/office/drawing/2014/main" id="{1EF8FABF-65C1-2D0C-F5B4-074312FFC54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04" name="Freeform: Shape 1303">
                    <a:extLst>
                      <a:ext uri="{FF2B5EF4-FFF2-40B4-BE49-F238E27FC236}">
                        <a16:creationId xmlns:a16="http://schemas.microsoft.com/office/drawing/2014/main" id="{A268C393-A779-3292-1AD6-C5AAA5ADE38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294" name="Group 1293">
                  <a:extLst>
                    <a:ext uri="{FF2B5EF4-FFF2-40B4-BE49-F238E27FC236}">
                      <a16:creationId xmlns:a16="http://schemas.microsoft.com/office/drawing/2014/main" id="{9ADAE6EB-0F29-6926-2CD5-40C233E34C4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297" name="Group 1296">
                    <a:extLst>
                      <a:ext uri="{FF2B5EF4-FFF2-40B4-BE49-F238E27FC236}">
                        <a16:creationId xmlns:a16="http://schemas.microsoft.com/office/drawing/2014/main" id="{A27CE6B8-4E7E-789C-E302-D672995EFA2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299" name="Rectangle: Rounded Corners 1298">
                      <a:extLst>
                        <a:ext uri="{FF2B5EF4-FFF2-40B4-BE49-F238E27FC236}">
                          <a16:creationId xmlns:a16="http://schemas.microsoft.com/office/drawing/2014/main" id="{E6F37727-2FF0-1578-AE38-08517CF6D1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0" name="Rectangle: Rounded Corners 1299">
                      <a:extLst>
                        <a:ext uri="{FF2B5EF4-FFF2-40B4-BE49-F238E27FC236}">
                          <a16:creationId xmlns:a16="http://schemas.microsoft.com/office/drawing/2014/main" id="{BF9FDB92-792E-8114-6A78-069DCD9CE9B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1" name="Rectangle: Rounded Corners 1300">
                      <a:extLst>
                        <a:ext uri="{FF2B5EF4-FFF2-40B4-BE49-F238E27FC236}">
                          <a16:creationId xmlns:a16="http://schemas.microsoft.com/office/drawing/2014/main" id="{72CBCA83-4909-3F0F-6DFC-EB6D74B3BE5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2" name="Rectangle: Rounded Corners 1301">
                      <a:extLst>
                        <a:ext uri="{FF2B5EF4-FFF2-40B4-BE49-F238E27FC236}">
                          <a16:creationId xmlns:a16="http://schemas.microsoft.com/office/drawing/2014/main" id="{22D59C41-32A3-DCB6-3240-0DCCED4FC51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298" name="Freeform: Shape 1297">
                    <a:extLst>
                      <a:ext uri="{FF2B5EF4-FFF2-40B4-BE49-F238E27FC236}">
                        <a16:creationId xmlns:a16="http://schemas.microsoft.com/office/drawing/2014/main" id="{8ADF3898-4D39-31C3-6A00-D594BDFBF32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295" name="Rectangle: Rounded Corners 1294">
                  <a:extLst>
                    <a:ext uri="{FF2B5EF4-FFF2-40B4-BE49-F238E27FC236}">
                      <a16:creationId xmlns:a16="http://schemas.microsoft.com/office/drawing/2014/main" id="{05020435-2CE5-C63E-767F-D94E89508E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6" name="Rectangle: Rounded Corners 1295">
                  <a:extLst>
                    <a:ext uri="{FF2B5EF4-FFF2-40B4-BE49-F238E27FC236}">
                      <a16:creationId xmlns:a16="http://schemas.microsoft.com/office/drawing/2014/main" id="{6E534434-669E-E31F-F9BB-8F7D23A1536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283" name="Group 1282">
                <a:extLst>
                  <a:ext uri="{FF2B5EF4-FFF2-40B4-BE49-F238E27FC236}">
                    <a16:creationId xmlns:a16="http://schemas.microsoft.com/office/drawing/2014/main" id="{5E46204D-7BD4-42E0-FF8B-4F12C24091EB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284" name="Rectangle: Rounded Corners 1283">
                  <a:extLst>
                    <a:ext uri="{FF2B5EF4-FFF2-40B4-BE49-F238E27FC236}">
                      <a16:creationId xmlns:a16="http://schemas.microsoft.com/office/drawing/2014/main" id="{B1336DFD-C220-42B8-B403-664A0CBD8BB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5" name="Rectangle: Rounded Corners 1284">
                  <a:extLst>
                    <a:ext uri="{FF2B5EF4-FFF2-40B4-BE49-F238E27FC236}">
                      <a16:creationId xmlns:a16="http://schemas.microsoft.com/office/drawing/2014/main" id="{11BBF286-2FFC-573E-BC02-752BEDD83A0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6" name="Rectangle: Rounded Corners 1285">
                  <a:extLst>
                    <a:ext uri="{FF2B5EF4-FFF2-40B4-BE49-F238E27FC236}">
                      <a16:creationId xmlns:a16="http://schemas.microsoft.com/office/drawing/2014/main" id="{465184AF-D966-5041-0A1B-B57AD9024D8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7" name="Rectangle: Rounded Corners 1286">
                  <a:extLst>
                    <a:ext uri="{FF2B5EF4-FFF2-40B4-BE49-F238E27FC236}">
                      <a16:creationId xmlns:a16="http://schemas.microsoft.com/office/drawing/2014/main" id="{2F374A90-05F8-9FE3-E497-5C32C5E273E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8" name="Rectangle: Rounded Corners 1287">
                  <a:extLst>
                    <a:ext uri="{FF2B5EF4-FFF2-40B4-BE49-F238E27FC236}">
                      <a16:creationId xmlns:a16="http://schemas.microsoft.com/office/drawing/2014/main" id="{78016CBC-C720-031D-0D8A-BD27F2EA94E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89" name="Rectangle: Rounded Corners 1288">
                  <a:extLst>
                    <a:ext uri="{FF2B5EF4-FFF2-40B4-BE49-F238E27FC236}">
                      <a16:creationId xmlns:a16="http://schemas.microsoft.com/office/drawing/2014/main" id="{100EA30F-EAE5-5838-14BA-20B410B750A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0" name="Rectangle: Rounded Corners 1289">
                  <a:extLst>
                    <a:ext uri="{FF2B5EF4-FFF2-40B4-BE49-F238E27FC236}">
                      <a16:creationId xmlns:a16="http://schemas.microsoft.com/office/drawing/2014/main" id="{C20DD007-A9FE-FCF6-CDBB-56790141327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1" name="Rectangle: Rounded Corners 1290">
                  <a:extLst>
                    <a:ext uri="{FF2B5EF4-FFF2-40B4-BE49-F238E27FC236}">
                      <a16:creationId xmlns:a16="http://schemas.microsoft.com/office/drawing/2014/main" id="{B1C24F79-DFB4-C561-156C-8E6201F3171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92" name="Rectangle: Rounded Corners 1291">
                  <a:extLst>
                    <a:ext uri="{FF2B5EF4-FFF2-40B4-BE49-F238E27FC236}">
                      <a16:creationId xmlns:a16="http://schemas.microsoft.com/office/drawing/2014/main" id="{02EF322F-B430-8660-BE9B-24A1A589D51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07828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7" name="Group 2706">
            <a:extLst>
              <a:ext uri="{FF2B5EF4-FFF2-40B4-BE49-F238E27FC236}">
                <a16:creationId xmlns:a16="http://schemas.microsoft.com/office/drawing/2014/main" id="{DE58FA23-73B9-CB3A-C7B7-CB8D28439A18}"/>
              </a:ext>
            </a:extLst>
          </p:cNvPr>
          <p:cNvGrpSpPr/>
          <p:nvPr/>
        </p:nvGrpSpPr>
        <p:grpSpPr>
          <a:xfrm>
            <a:off x="0" y="-28346"/>
            <a:ext cx="42848125" cy="30342491"/>
            <a:chOff x="0" y="-28346"/>
            <a:chExt cx="42848125" cy="30342491"/>
          </a:xfrm>
        </p:grpSpPr>
        <p:sp>
          <p:nvSpPr>
            <p:cNvPr id="2691" name="Rectangle 2690">
              <a:extLst>
                <a:ext uri="{FF2B5EF4-FFF2-40B4-BE49-F238E27FC236}">
                  <a16:creationId xmlns:a16="http://schemas.microsoft.com/office/drawing/2014/main" id="{B876DAB0-D45A-5DB8-CEAD-1B8399483AB5}"/>
                </a:ext>
              </a:extLst>
            </p:cNvPr>
            <p:cNvSpPr/>
            <p:nvPr/>
          </p:nvSpPr>
          <p:spPr>
            <a:xfrm>
              <a:off x="0" y="0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2" name="Rectangle 2691">
              <a:extLst>
                <a:ext uri="{FF2B5EF4-FFF2-40B4-BE49-F238E27FC236}">
                  <a16:creationId xmlns:a16="http://schemas.microsoft.com/office/drawing/2014/main" id="{11903C2F-3A28-4B66-504F-3AAAA349AB25}"/>
                </a:ext>
              </a:extLst>
            </p:cNvPr>
            <p:cNvSpPr/>
            <p:nvPr/>
          </p:nvSpPr>
          <p:spPr>
            <a:xfrm>
              <a:off x="0" y="7570586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3" name="Rectangle 2692">
              <a:extLst>
                <a:ext uri="{FF2B5EF4-FFF2-40B4-BE49-F238E27FC236}">
                  <a16:creationId xmlns:a16="http://schemas.microsoft.com/office/drawing/2014/main" id="{590CDCF4-9A8D-6267-0358-344762256191}"/>
                </a:ext>
              </a:extLst>
            </p:cNvPr>
            <p:cNvSpPr/>
            <p:nvPr/>
          </p:nvSpPr>
          <p:spPr>
            <a:xfrm>
              <a:off x="0" y="15172973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4" name="Rectangle 2693">
              <a:extLst>
                <a:ext uri="{FF2B5EF4-FFF2-40B4-BE49-F238E27FC236}">
                  <a16:creationId xmlns:a16="http://schemas.microsoft.com/office/drawing/2014/main" id="{F8D65454-9DD3-AD13-28DF-2FBE544656AF}"/>
                </a:ext>
              </a:extLst>
            </p:cNvPr>
            <p:cNvSpPr/>
            <p:nvPr/>
          </p:nvSpPr>
          <p:spPr>
            <a:xfrm>
              <a:off x="0" y="22743559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5" name="Rectangle 2694">
              <a:extLst>
                <a:ext uri="{FF2B5EF4-FFF2-40B4-BE49-F238E27FC236}">
                  <a16:creationId xmlns:a16="http://schemas.microsoft.com/office/drawing/2014/main" id="{8E2005B3-9723-C1E8-04CE-C0B5CFEB8C73}"/>
                </a:ext>
              </a:extLst>
            </p:cNvPr>
            <p:cNvSpPr/>
            <p:nvPr/>
          </p:nvSpPr>
          <p:spPr>
            <a:xfrm>
              <a:off x="10713971" y="-28346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6" name="Rectangle 2695">
              <a:extLst>
                <a:ext uri="{FF2B5EF4-FFF2-40B4-BE49-F238E27FC236}">
                  <a16:creationId xmlns:a16="http://schemas.microsoft.com/office/drawing/2014/main" id="{4CF03BA2-80DD-C34A-E3F3-C9E8534163EA}"/>
                </a:ext>
              </a:extLst>
            </p:cNvPr>
            <p:cNvSpPr/>
            <p:nvPr/>
          </p:nvSpPr>
          <p:spPr>
            <a:xfrm>
              <a:off x="10713971" y="7542240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7" name="Rectangle 2696">
              <a:extLst>
                <a:ext uri="{FF2B5EF4-FFF2-40B4-BE49-F238E27FC236}">
                  <a16:creationId xmlns:a16="http://schemas.microsoft.com/office/drawing/2014/main" id="{C4CE2B41-A92E-AE0B-D942-619554211611}"/>
                </a:ext>
              </a:extLst>
            </p:cNvPr>
            <p:cNvSpPr/>
            <p:nvPr/>
          </p:nvSpPr>
          <p:spPr>
            <a:xfrm>
              <a:off x="10713971" y="15144627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8" name="Rectangle 2697">
              <a:extLst>
                <a:ext uri="{FF2B5EF4-FFF2-40B4-BE49-F238E27FC236}">
                  <a16:creationId xmlns:a16="http://schemas.microsoft.com/office/drawing/2014/main" id="{BD7DBFF0-09E9-DDCE-15EE-6C565EE6C23B}"/>
                </a:ext>
              </a:extLst>
            </p:cNvPr>
            <p:cNvSpPr/>
            <p:nvPr/>
          </p:nvSpPr>
          <p:spPr>
            <a:xfrm>
              <a:off x="10713971" y="22715213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9" name="Rectangle 2698">
              <a:extLst>
                <a:ext uri="{FF2B5EF4-FFF2-40B4-BE49-F238E27FC236}">
                  <a16:creationId xmlns:a16="http://schemas.microsoft.com/office/drawing/2014/main" id="{FE0C64A3-DCB0-517B-7BCF-1DA5A9EF97AD}"/>
                </a:ext>
              </a:extLst>
            </p:cNvPr>
            <p:cNvSpPr/>
            <p:nvPr/>
          </p:nvSpPr>
          <p:spPr>
            <a:xfrm>
              <a:off x="21449394" y="10586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0" name="Rectangle 2699">
              <a:extLst>
                <a:ext uri="{FF2B5EF4-FFF2-40B4-BE49-F238E27FC236}">
                  <a16:creationId xmlns:a16="http://schemas.microsoft.com/office/drawing/2014/main" id="{403E005A-D428-3CD2-C223-B1FBE8BF99BA}"/>
                </a:ext>
              </a:extLst>
            </p:cNvPr>
            <p:cNvSpPr/>
            <p:nvPr/>
          </p:nvSpPr>
          <p:spPr>
            <a:xfrm>
              <a:off x="21449394" y="7581172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1" name="Rectangle 2700">
              <a:extLst>
                <a:ext uri="{FF2B5EF4-FFF2-40B4-BE49-F238E27FC236}">
                  <a16:creationId xmlns:a16="http://schemas.microsoft.com/office/drawing/2014/main" id="{DB5C888C-AD81-FE70-22F8-EA1BF5CFC0EB}"/>
                </a:ext>
              </a:extLst>
            </p:cNvPr>
            <p:cNvSpPr/>
            <p:nvPr/>
          </p:nvSpPr>
          <p:spPr>
            <a:xfrm>
              <a:off x="21449394" y="15145459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2" name="Rectangle 2701">
              <a:extLst>
                <a:ext uri="{FF2B5EF4-FFF2-40B4-BE49-F238E27FC236}">
                  <a16:creationId xmlns:a16="http://schemas.microsoft.com/office/drawing/2014/main" id="{D82F1033-51BF-A4C2-DCD2-7E7C06AD707D}"/>
                </a:ext>
              </a:extLst>
            </p:cNvPr>
            <p:cNvSpPr/>
            <p:nvPr/>
          </p:nvSpPr>
          <p:spPr>
            <a:xfrm>
              <a:off x="21449394" y="22754145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3" name="Rectangle 2702">
              <a:extLst>
                <a:ext uri="{FF2B5EF4-FFF2-40B4-BE49-F238E27FC236}">
                  <a16:creationId xmlns:a16="http://schemas.microsoft.com/office/drawing/2014/main" id="{BB170A7C-1C5C-F07F-F1DE-B6DB10A98518}"/>
                </a:ext>
              </a:extLst>
            </p:cNvPr>
            <p:cNvSpPr/>
            <p:nvPr/>
          </p:nvSpPr>
          <p:spPr>
            <a:xfrm>
              <a:off x="32156125" y="0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4" name="Rectangle 2703">
              <a:extLst>
                <a:ext uri="{FF2B5EF4-FFF2-40B4-BE49-F238E27FC236}">
                  <a16:creationId xmlns:a16="http://schemas.microsoft.com/office/drawing/2014/main" id="{66850F91-0853-C484-F3F0-B709FB01EA67}"/>
                </a:ext>
              </a:extLst>
            </p:cNvPr>
            <p:cNvSpPr/>
            <p:nvPr/>
          </p:nvSpPr>
          <p:spPr>
            <a:xfrm>
              <a:off x="32156125" y="7570586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5" name="Rectangle 2704">
              <a:extLst>
                <a:ext uri="{FF2B5EF4-FFF2-40B4-BE49-F238E27FC236}">
                  <a16:creationId xmlns:a16="http://schemas.microsoft.com/office/drawing/2014/main" id="{DC68ED6B-76EF-1B2F-6B63-02B4FC176B64}"/>
                </a:ext>
              </a:extLst>
            </p:cNvPr>
            <p:cNvSpPr/>
            <p:nvPr/>
          </p:nvSpPr>
          <p:spPr>
            <a:xfrm>
              <a:off x="32156125" y="15172973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6" name="Rectangle 2705">
              <a:extLst>
                <a:ext uri="{FF2B5EF4-FFF2-40B4-BE49-F238E27FC236}">
                  <a16:creationId xmlns:a16="http://schemas.microsoft.com/office/drawing/2014/main" id="{BBC253CA-E132-0F5B-F4E3-0D61A168A41D}"/>
                </a:ext>
              </a:extLst>
            </p:cNvPr>
            <p:cNvSpPr/>
            <p:nvPr/>
          </p:nvSpPr>
          <p:spPr>
            <a:xfrm>
              <a:off x="32156125" y="22743559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62964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355</TotalTime>
  <Words>1156</Words>
  <Application>Microsoft Office PowerPoint</Application>
  <PresentationFormat>Custom</PresentationFormat>
  <Paragraphs>105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Aptos</vt:lpstr>
      <vt:lpstr>Aptos Display</vt:lpstr>
      <vt:lpstr>Arial</vt:lpstr>
      <vt:lpstr>Google Sans</vt:lpstr>
      <vt:lpstr>Roboto</vt:lpstr>
      <vt:lpstr>Roboto Light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christopherfirst christopherlast</dc:creator>
  <cp:lastModifiedBy>TEO, CHRISTOPHER E. (Student)</cp:lastModifiedBy>
  <cp:revision>407</cp:revision>
  <dcterms:created xsi:type="dcterms:W3CDTF">2025-02-13T06:11:16Z</dcterms:created>
  <dcterms:modified xsi:type="dcterms:W3CDTF">2025-02-20T15:57:11Z</dcterms:modified>
</cp:coreProperties>
</file>

<file path=docProps/thumbnail.jpeg>
</file>